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96" r:id="rId4"/>
    <p:sldId id="364" r:id="rId5"/>
    <p:sldId id="367" r:id="rId6"/>
    <p:sldId id="365" r:id="rId7"/>
    <p:sldId id="368" r:id="rId8"/>
    <p:sldId id="369" r:id="rId9"/>
    <p:sldId id="370" r:id="rId10"/>
    <p:sldId id="371" r:id="rId11"/>
    <p:sldId id="366" r:id="rId12"/>
    <p:sldId id="375" r:id="rId13"/>
    <p:sldId id="374" r:id="rId14"/>
    <p:sldId id="383" r:id="rId15"/>
    <p:sldId id="376" r:id="rId16"/>
    <p:sldId id="381" r:id="rId17"/>
    <p:sldId id="382" r:id="rId18"/>
    <p:sldId id="377" r:id="rId19"/>
    <p:sldId id="379" r:id="rId20"/>
    <p:sldId id="378" r:id="rId21"/>
    <p:sldId id="373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ts val="5600"/>
      </a:lnSpc>
      <a:spcBef>
        <a:spcPts val="12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arket Sans"/>
        <a:ea typeface="Market Sans"/>
        <a:cs typeface="Market Sans"/>
        <a:sym typeface="Market Sans"/>
      </a:defRPr>
    </a:lvl1pPr>
    <a:lvl2pPr marL="0" marR="0" indent="228600" algn="l" defTabSz="457200" rtl="0" fontAlgn="auto" latinLnBrk="0" hangingPunct="0">
      <a:lnSpc>
        <a:spcPts val="5600"/>
      </a:lnSpc>
      <a:spcBef>
        <a:spcPts val="12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arket Sans"/>
        <a:ea typeface="Market Sans"/>
        <a:cs typeface="Market Sans"/>
        <a:sym typeface="Market Sans"/>
      </a:defRPr>
    </a:lvl2pPr>
    <a:lvl3pPr marL="0" marR="0" indent="457200" algn="l" defTabSz="457200" rtl="0" fontAlgn="auto" latinLnBrk="0" hangingPunct="0">
      <a:lnSpc>
        <a:spcPts val="5600"/>
      </a:lnSpc>
      <a:spcBef>
        <a:spcPts val="12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arket Sans"/>
        <a:ea typeface="Market Sans"/>
        <a:cs typeface="Market Sans"/>
        <a:sym typeface="Market Sans"/>
      </a:defRPr>
    </a:lvl3pPr>
    <a:lvl4pPr marL="0" marR="0" indent="685800" algn="l" defTabSz="457200" rtl="0" fontAlgn="auto" latinLnBrk="0" hangingPunct="0">
      <a:lnSpc>
        <a:spcPts val="5600"/>
      </a:lnSpc>
      <a:spcBef>
        <a:spcPts val="12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arket Sans"/>
        <a:ea typeface="Market Sans"/>
        <a:cs typeface="Market Sans"/>
        <a:sym typeface="Market Sans"/>
      </a:defRPr>
    </a:lvl4pPr>
    <a:lvl5pPr marL="0" marR="0" indent="914400" algn="l" defTabSz="457200" rtl="0" fontAlgn="auto" latinLnBrk="0" hangingPunct="0">
      <a:lnSpc>
        <a:spcPts val="5600"/>
      </a:lnSpc>
      <a:spcBef>
        <a:spcPts val="12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arket Sans"/>
        <a:ea typeface="Market Sans"/>
        <a:cs typeface="Market Sans"/>
        <a:sym typeface="Market Sans"/>
      </a:defRPr>
    </a:lvl5pPr>
    <a:lvl6pPr marL="0" marR="0" indent="1143000" algn="l" defTabSz="457200" rtl="0" fontAlgn="auto" latinLnBrk="0" hangingPunct="0">
      <a:lnSpc>
        <a:spcPts val="5600"/>
      </a:lnSpc>
      <a:spcBef>
        <a:spcPts val="12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arket Sans"/>
        <a:ea typeface="Market Sans"/>
        <a:cs typeface="Market Sans"/>
        <a:sym typeface="Market Sans"/>
      </a:defRPr>
    </a:lvl6pPr>
    <a:lvl7pPr marL="0" marR="0" indent="1371600" algn="l" defTabSz="457200" rtl="0" fontAlgn="auto" latinLnBrk="0" hangingPunct="0">
      <a:lnSpc>
        <a:spcPts val="5600"/>
      </a:lnSpc>
      <a:spcBef>
        <a:spcPts val="12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arket Sans"/>
        <a:ea typeface="Market Sans"/>
        <a:cs typeface="Market Sans"/>
        <a:sym typeface="Market Sans"/>
      </a:defRPr>
    </a:lvl7pPr>
    <a:lvl8pPr marL="0" marR="0" indent="1600200" algn="l" defTabSz="457200" rtl="0" fontAlgn="auto" latinLnBrk="0" hangingPunct="0">
      <a:lnSpc>
        <a:spcPts val="5600"/>
      </a:lnSpc>
      <a:spcBef>
        <a:spcPts val="12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arket Sans"/>
        <a:ea typeface="Market Sans"/>
        <a:cs typeface="Market Sans"/>
        <a:sym typeface="Market Sans"/>
      </a:defRPr>
    </a:lvl8pPr>
    <a:lvl9pPr marL="0" marR="0" indent="1828800" algn="l" defTabSz="457200" rtl="0" fontAlgn="auto" latinLnBrk="0" hangingPunct="0">
      <a:lnSpc>
        <a:spcPts val="5600"/>
      </a:lnSpc>
      <a:spcBef>
        <a:spcPts val="12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Market Sans"/>
        <a:ea typeface="Market Sans"/>
        <a:cs typeface="Market Sans"/>
        <a:sym typeface="Market Sans"/>
      </a:defRPr>
    </a:lvl9pPr>
  </p:defaultTextStyle>
  <p:extLst>
    <p:ext uri="{521415D9-36F7-43E2-AB2F-B90AF26B5E84}">
      <p14:sectionLst xmlns:p14="http://schemas.microsoft.com/office/powerpoint/2010/main">
        <p14:section name="Default Section" id="{D8DB9628-91AB-402F-8746-366A054D658B}">
          <p14:sldIdLst>
            <p14:sldId id="256"/>
            <p14:sldId id="260"/>
            <p14:sldId id="296"/>
            <p14:sldId id="364"/>
            <p14:sldId id="367"/>
            <p14:sldId id="365"/>
            <p14:sldId id="368"/>
            <p14:sldId id="369"/>
            <p14:sldId id="370"/>
            <p14:sldId id="371"/>
            <p14:sldId id="366"/>
            <p14:sldId id="375"/>
            <p14:sldId id="374"/>
            <p14:sldId id="383"/>
            <p14:sldId id="376"/>
            <p14:sldId id="381"/>
            <p14:sldId id="382"/>
            <p14:sldId id="377"/>
            <p14:sldId id="379"/>
            <p14:sldId id="378"/>
            <p14:sldId id="373"/>
          </p14:sldIdLst>
        </p14:section>
        <p14:section name="Untitled Section" id="{D7236308-FA9D-4F23-B77D-F601B7BFC04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8A89"/>
    <a:srgbClr val="078B89"/>
    <a:srgbClr val="C2F5FF"/>
    <a:srgbClr val="FACDD4"/>
    <a:srgbClr val="5DF0AD"/>
    <a:srgbClr val="00D5C3"/>
    <a:srgbClr val="FFEF74"/>
    <a:srgbClr val="FF5151"/>
    <a:srgbClr val="006EFC"/>
    <a:srgbClr val="143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Market Sans Light"/>
          <a:ea typeface="Market Sans Light"/>
          <a:cs typeface="Market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Market Sans Light"/>
          <a:ea typeface="Market Sans Light"/>
          <a:cs typeface="Market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Market Sans Light"/>
          <a:ea typeface="Market Sans Light"/>
          <a:cs typeface="Market Sans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Market Sans Light"/>
          <a:ea typeface="Market Sans Light"/>
          <a:cs typeface="Market Sans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Market Sans Light"/>
          <a:ea typeface="Market Sans Light"/>
          <a:cs typeface="Market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Market Sans Light"/>
          <a:ea typeface="Market Sans Light"/>
          <a:cs typeface="Market Sans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Market Sans Light"/>
          <a:ea typeface="Market Sans Light"/>
          <a:cs typeface="Market Sans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Market Sans"/>
          <a:ea typeface="Market Sans"/>
          <a:cs typeface="Market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Market Sans Light"/>
          <a:ea typeface="Market Sans Light"/>
          <a:cs typeface="Market Sans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Market Sans"/>
          <a:ea typeface="Market Sans"/>
          <a:cs typeface="Market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Market Sans"/>
          <a:ea typeface="Market Sans"/>
          <a:cs typeface="Market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Market Sans"/>
          <a:ea typeface="Market Sans"/>
          <a:cs typeface="Market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4" autoAdjust="0"/>
    <p:restoredTop sz="96943" autoAdjust="0"/>
  </p:normalViewPr>
  <p:slideViewPr>
    <p:cSldViewPr snapToGrid="0" snapToObjects="1">
      <p:cViewPr varScale="1">
        <p:scale>
          <a:sx n="34" d="100"/>
          <a:sy n="34" d="100"/>
        </p:scale>
        <p:origin x="80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5" name="Shape 7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Market Sans"/>
        <a:ea typeface="Market Sans"/>
        <a:cs typeface="Market Sans"/>
        <a:sym typeface="Market Sans"/>
      </a:defRPr>
    </a:lvl1pPr>
    <a:lvl2pPr indent="228600" defTabSz="457200" latinLnBrk="0">
      <a:lnSpc>
        <a:spcPct val="117999"/>
      </a:lnSpc>
      <a:defRPr sz="2200">
        <a:latin typeface="Market Sans"/>
        <a:ea typeface="Market Sans"/>
        <a:cs typeface="Market Sans"/>
        <a:sym typeface="Market Sans"/>
      </a:defRPr>
    </a:lvl2pPr>
    <a:lvl3pPr indent="457200" defTabSz="457200" latinLnBrk="0">
      <a:lnSpc>
        <a:spcPct val="117999"/>
      </a:lnSpc>
      <a:defRPr sz="2200">
        <a:latin typeface="Market Sans"/>
        <a:ea typeface="Market Sans"/>
        <a:cs typeface="Market Sans"/>
        <a:sym typeface="Market Sans"/>
      </a:defRPr>
    </a:lvl3pPr>
    <a:lvl4pPr indent="685800" defTabSz="457200" latinLnBrk="0">
      <a:lnSpc>
        <a:spcPct val="117999"/>
      </a:lnSpc>
      <a:defRPr sz="2200">
        <a:latin typeface="Market Sans"/>
        <a:ea typeface="Market Sans"/>
        <a:cs typeface="Market Sans"/>
        <a:sym typeface="Market Sans"/>
      </a:defRPr>
    </a:lvl4pPr>
    <a:lvl5pPr indent="914400" defTabSz="457200" latinLnBrk="0">
      <a:lnSpc>
        <a:spcPct val="117999"/>
      </a:lnSpc>
      <a:defRPr sz="2200">
        <a:latin typeface="Market Sans"/>
        <a:ea typeface="Market Sans"/>
        <a:cs typeface="Market Sans"/>
        <a:sym typeface="Market Sans"/>
      </a:defRPr>
    </a:lvl5pPr>
    <a:lvl6pPr indent="1143000" defTabSz="457200" latinLnBrk="0">
      <a:lnSpc>
        <a:spcPct val="117999"/>
      </a:lnSpc>
      <a:defRPr sz="2200">
        <a:latin typeface="Market Sans"/>
        <a:ea typeface="Market Sans"/>
        <a:cs typeface="Market Sans"/>
        <a:sym typeface="Market Sans"/>
      </a:defRPr>
    </a:lvl6pPr>
    <a:lvl7pPr indent="1371600" defTabSz="457200" latinLnBrk="0">
      <a:lnSpc>
        <a:spcPct val="117999"/>
      </a:lnSpc>
      <a:defRPr sz="2200">
        <a:latin typeface="Market Sans"/>
        <a:ea typeface="Market Sans"/>
        <a:cs typeface="Market Sans"/>
        <a:sym typeface="Market Sans"/>
      </a:defRPr>
    </a:lvl7pPr>
    <a:lvl8pPr indent="1600200" defTabSz="457200" latinLnBrk="0">
      <a:lnSpc>
        <a:spcPct val="117999"/>
      </a:lnSpc>
      <a:defRPr sz="2200">
        <a:latin typeface="Market Sans"/>
        <a:ea typeface="Market Sans"/>
        <a:cs typeface="Market Sans"/>
        <a:sym typeface="Market Sans"/>
      </a:defRPr>
    </a:lvl8pPr>
    <a:lvl9pPr indent="1828800" defTabSz="457200" latinLnBrk="0">
      <a:lnSpc>
        <a:spcPct val="117999"/>
      </a:lnSpc>
      <a:defRPr sz="2200">
        <a:latin typeface="Market Sans"/>
        <a:ea typeface="Market Sans"/>
        <a:cs typeface="Market Sans"/>
        <a:sym typeface="Market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9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Title &amp;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129667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rgbClr val="C2F5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13411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rgbClr val="C2F5F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2F5F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2F5F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6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7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8" name="Rectangle"/>
          <p:cNvSpPr/>
          <p:nvPr userDrawn="1"/>
        </p:nvSpPr>
        <p:spPr>
          <a:xfrm>
            <a:off x="19634200" y="-1"/>
            <a:ext cx="4749800" cy="4572003"/>
          </a:xfrm>
          <a:prstGeom prst="rect">
            <a:avLst/>
          </a:prstGeom>
          <a:solidFill>
            <a:srgbClr val="0A1C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Rectangle"/>
          <p:cNvSpPr/>
          <p:nvPr userDrawn="1"/>
        </p:nvSpPr>
        <p:spPr>
          <a:xfrm>
            <a:off x="14884400" y="0"/>
            <a:ext cx="4749800" cy="4572002"/>
          </a:xfrm>
          <a:prstGeom prst="rect">
            <a:avLst/>
          </a:prstGeom>
          <a:solidFill>
            <a:srgbClr val="1336D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Rectangle"/>
          <p:cNvSpPr/>
          <p:nvPr userDrawn="1"/>
        </p:nvSpPr>
        <p:spPr>
          <a:xfrm>
            <a:off x="14884400" y="4572000"/>
            <a:ext cx="9499600" cy="4572000"/>
          </a:xfrm>
          <a:prstGeom prst="rect">
            <a:avLst/>
          </a:prstGeom>
          <a:solidFill>
            <a:srgbClr val="036DF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Rectangle"/>
          <p:cNvSpPr/>
          <p:nvPr userDrawn="1"/>
        </p:nvSpPr>
        <p:spPr>
          <a:xfrm>
            <a:off x="14884400" y="9144000"/>
            <a:ext cx="4749800" cy="4572000"/>
          </a:xfrm>
          <a:prstGeom prst="rect">
            <a:avLst/>
          </a:prstGeom>
          <a:solidFill>
            <a:srgbClr val="C1F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Rectangle"/>
          <p:cNvSpPr/>
          <p:nvPr userDrawn="1"/>
        </p:nvSpPr>
        <p:spPr>
          <a:xfrm>
            <a:off x="19634200" y="9144000"/>
            <a:ext cx="2374900" cy="2286000"/>
          </a:xfrm>
          <a:prstGeom prst="rect">
            <a:avLst/>
          </a:prstGeom>
          <a:solidFill>
            <a:srgbClr val="6666D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Rectangle"/>
          <p:cNvSpPr/>
          <p:nvPr userDrawn="1"/>
        </p:nvSpPr>
        <p:spPr>
          <a:xfrm>
            <a:off x="22009100" y="9144000"/>
            <a:ext cx="2374900" cy="2286000"/>
          </a:xfrm>
          <a:prstGeom prst="rect">
            <a:avLst/>
          </a:prstGeom>
          <a:solidFill>
            <a:srgbClr val="C1F4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Rectangle"/>
          <p:cNvSpPr/>
          <p:nvPr userDrawn="1"/>
        </p:nvSpPr>
        <p:spPr>
          <a:xfrm>
            <a:off x="22009100" y="11430000"/>
            <a:ext cx="2374900" cy="2286000"/>
          </a:xfrm>
          <a:prstGeom prst="rect">
            <a:avLst/>
          </a:prstGeom>
          <a:solidFill>
            <a:srgbClr val="42147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Rectangle"/>
          <p:cNvSpPr/>
          <p:nvPr userDrawn="1"/>
        </p:nvSpPr>
        <p:spPr>
          <a:xfrm>
            <a:off x="19634200" y="11430000"/>
            <a:ext cx="2374900" cy="2286000"/>
          </a:xfrm>
          <a:prstGeom prst="rect">
            <a:avLst/>
          </a:prstGeom>
          <a:solidFill>
            <a:srgbClr val="CCCC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6" name="Image" descr="Image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2575794" y="12306300"/>
            <a:ext cx="1330411" cy="533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98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Seg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rgbClr val="C1FAF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rgbClr val="C1FAF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1FAF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1FAF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1FAF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1FAF2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</p:spTree>
    <p:extLst>
      <p:ext uri="{BB962C8B-B14F-4D97-AF65-F5344CB8AC3E}">
        <p14:creationId xmlns:p14="http://schemas.microsoft.com/office/powerpoint/2010/main" val="145663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Quote/Statem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 marL="0" marR="0" indent="0" algn="l" defTabSz="4572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-224" baseline="0" dirty="0">
                <a:ln>
                  <a:noFill/>
                </a:ln>
                <a:solidFill>
                  <a:srgbClr val="C1FAF2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Market Sans Semi Bold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1FAF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1FAF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1FAF2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Rectangle"/>
          <p:cNvSpPr/>
          <p:nvPr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3" name="Rectangle"/>
          <p:cNvSpPr/>
          <p:nvPr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5" name="Rectangle"/>
          <p:cNvSpPr/>
          <p:nvPr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6" name="Rectangle"/>
          <p:cNvSpPr/>
          <p:nvPr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pic>
        <p:nvPicPr>
          <p:cNvPr id="5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2998623"/>
            <a:ext cx="114035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 userDrawn="1"/>
        </p:nvSpPr>
        <p:spPr>
          <a:xfrm>
            <a:off x="14884400" y="13561387"/>
            <a:ext cx="4749800" cy="154614"/>
          </a:xfrm>
          <a:prstGeom prst="rect">
            <a:avLst/>
          </a:prstGeom>
          <a:solidFill>
            <a:srgbClr val="D9F2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Rectangle"/>
          <p:cNvSpPr/>
          <p:nvPr userDrawn="1"/>
        </p:nvSpPr>
        <p:spPr>
          <a:xfrm>
            <a:off x="22009100" y="13561387"/>
            <a:ext cx="2374900" cy="154614"/>
          </a:xfrm>
          <a:prstGeom prst="rect">
            <a:avLst/>
          </a:prstGeom>
          <a:solidFill>
            <a:srgbClr val="00D5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" name="Rectangle"/>
          <p:cNvSpPr/>
          <p:nvPr userDrawn="1"/>
        </p:nvSpPr>
        <p:spPr>
          <a:xfrm>
            <a:off x="19634200" y="13561387"/>
            <a:ext cx="2374900" cy="154611"/>
          </a:xfrm>
          <a:prstGeom prst="rect">
            <a:avLst/>
          </a:prstGeom>
          <a:solidFill>
            <a:srgbClr val="C1FA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" name="Rectangle"/>
          <p:cNvSpPr/>
          <p:nvPr userDrawn="1"/>
        </p:nvSpPr>
        <p:spPr>
          <a:xfrm>
            <a:off x="4749800" y="13561384"/>
            <a:ext cx="7670800" cy="154614"/>
          </a:xfrm>
          <a:prstGeom prst="rect">
            <a:avLst/>
          </a:prstGeom>
          <a:solidFill>
            <a:srgbClr val="C1FA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Rectangle"/>
          <p:cNvSpPr/>
          <p:nvPr userDrawn="1"/>
        </p:nvSpPr>
        <p:spPr>
          <a:xfrm>
            <a:off x="4916" y="13561386"/>
            <a:ext cx="2374900" cy="154614"/>
          </a:xfrm>
          <a:prstGeom prst="rect">
            <a:avLst/>
          </a:prstGeom>
          <a:solidFill>
            <a:srgbClr val="00D5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" name="Rectangle"/>
          <p:cNvSpPr/>
          <p:nvPr userDrawn="1"/>
        </p:nvSpPr>
        <p:spPr>
          <a:xfrm>
            <a:off x="2374900" y="13561384"/>
            <a:ext cx="2374900" cy="154614"/>
          </a:xfrm>
          <a:prstGeom prst="rect">
            <a:avLst/>
          </a:prstGeom>
          <a:solidFill>
            <a:srgbClr val="00A79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Rectangle"/>
          <p:cNvSpPr/>
          <p:nvPr userDrawn="1"/>
        </p:nvSpPr>
        <p:spPr>
          <a:xfrm>
            <a:off x="12420600" y="13561384"/>
            <a:ext cx="2463800" cy="154616"/>
          </a:xfrm>
          <a:prstGeom prst="rect">
            <a:avLst/>
          </a:prstGeom>
          <a:solidFill>
            <a:srgbClr val="26B0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09100" y="13081173"/>
            <a:ext cx="1460500" cy="2921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Title &amp; Subtitle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 userDrawn="1"/>
        </p:nvSpPr>
        <p:spPr>
          <a:xfrm>
            <a:off x="14884400" y="4572000"/>
            <a:ext cx="9499600" cy="4572000"/>
          </a:xfrm>
          <a:prstGeom prst="rect">
            <a:avLst/>
          </a:prstGeom>
          <a:solidFill>
            <a:srgbClr val="FFEF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Rectangle"/>
          <p:cNvSpPr/>
          <p:nvPr userDrawn="1"/>
        </p:nvSpPr>
        <p:spPr>
          <a:xfrm>
            <a:off x="14884400" y="0"/>
            <a:ext cx="4749800" cy="4572000"/>
          </a:xfrm>
          <a:prstGeom prst="rect">
            <a:avLst/>
          </a:prstGeom>
          <a:solidFill>
            <a:srgbClr val="5DF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Rectangle"/>
          <p:cNvSpPr/>
          <p:nvPr userDrawn="1"/>
        </p:nvSpPr>
        <p:spPr>
          <a:xfrm>
            <a:off x="19634200" y="0"/>
            <a:ext cx="4749800" cy="4572001"/>
          </a:xfrm>
          <a:prstGeom prst="rect">
            <a:avLst/>
          </a:prstGeom>
          <a:solidFill>
            <a:srgbClr val="C2F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DEFA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14884400" y="9144000"/>
            <a:ext cx="4749800" cy="4572000"/>
          </a:xfrm>
          <a:prstGeom prst="rect">
            <a:avLst/>
          </a:prstGeom>
          <a:solidFill>
            <a:srgbClr val="FF51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19634200" y="9144000"/>
            <a:ext cx="2374900" cy="2286000"/>
          </a:xfrm>
          <a:prstGeom prst="rect">
            <a:avLst/>
          </a:prstGeom>
          <a:solidFill>
            <a:srgbClr val="FA78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19634200" y="11430000"/>
            <a:ext cx="2374900" cy="2286000"/>
          </a:xfrm>
          <a:prstGeom prst="rect">
            <a:avLst/>
          </a:prstGeom>
          <a:solidFill>
            <a:srgbClr val="8500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22009100" y="9144000"/>
            <a:ext cx="2374900" cy="2286000"/>
          </a:xfrm>
          <a:prstGeom prst="rect">
            <a:avLst/>
          </a:prstGeom>
          <a:solidFill>
            <a:srgbClr val="FACCD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22009100" y="11430000"/>
            <a:ext cx="2374900" cy="2286000"/>
          </a:xfrm>
          <a:prstGeom prst="rect">
            <a:avLst/>
          </a:prstGeom>
          <a:solidFill>
            <a:srgbClr val="630A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78A8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129667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129667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FFFFF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FFFFF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FFFF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FFF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13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7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8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9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0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1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2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3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4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pic>
        <p:nvPicPr>
          <p:cNvPr id="25" name="Image" descr="Image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2536222" y="12308255"/>
            <a:ext cx="1320654" cy="5294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393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Title &amp; Subtitle 0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 userDrawn="1"/>
        </p:nvSpPr>
        <p:spPr>
          <a:xfrm>
            <a:off x="19634200" y="0"/>
            <a:ext cx="4749800" cy="4572001"/>
          </a:xfrm>
          <a:prstGeom prst="rect">
            <a:avLst/>
          </a:prstGeom>
          <a:solidFill>
            <a:srgbClr val="C2F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DEFA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Rectangle"/>
          <p:cNvSpPr/>
          <p:nvPr userDrawn="1"/>
        </p:nvSpPr>
        <p:spPr>
          <a:xfrm>
            <a:off x="14884400" y="9144000"/>
            <a:ext cx="4749800" cy="4572000"/>
          </a:xfrm>
          <a:prstGeom prst="rect">
            <a:avLst/>
          </a:prstGeom>
          <a:solidFill>
            <a:srgbClr val="FF92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Rectangle"/>
          <p:cNvSpPr/>
          <p:nvPr userDrawn="1"/>
        </p:nvSpPr>
        <p:spPr>
          <a:xfrm>
            <a:off x="19634200" y="9144000"/>
            <a:ext cx="2374900" cy="2286000"/>
          </a:xfrm>
          <a:prstGeom prst="rect">
            <a:avLst/>
          </a:prstGeom>
          <a:solidFill>
            <a:srgbClr val="FFFA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19634200" y="11430000"/>
            <a:ext cx="2374900" cy="2286000"/>
          </a:xfrm>
          <a:prstGeom prst="rect">
            <a:avLst/>
          </a:prstGeom>
          <a:solidFill>
            <a:srgbClr val="FFBBA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22009100" y="9144000"/>
            <a:ext cx="2374900" cy="2286000"/>
          </a:xfrm>
          <a:prstGeom prst="rect">
            <a:avLst/>
          </a:prstGeom>
          <a:solidFill>
            <a:srgbClr val="FF92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22009100" y="11430000"/>
            <a:ext cx="2374900" cy="2286000"/>
          </a:xfrm>
          <a:prstGeom prst="rect">
            <a:avLst/>
          </a:prstGeom>
          <a:solidFill>
            <a:srgbClr val="E431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914400" y="894945"/>
            <a:ext cx="8178800" cy="3489037"/>
          </a:xfrm>
          <a:prstGeom prst="rect">
            <a:avLst/>
          </a:prstGeom>
        </p:spPr>
        <p:txBody>
          <a:bodyPr anchor="b"/>
          <a:lstStyle>
            <a:lvl1pPr>
              <a:defRPr sz="9200" spc="-183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27100" y="5476138"/>
            <a:ext cx="81534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FFFFF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FFFFF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FFFF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FFF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11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7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8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9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0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1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2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3" name="Rectangle"/>
          <p:cNvSpPr/>
          <p:nvPr userDrawn="1"/>
        </p:nvSpPr>
        <p:spPr>
          <a:xfrm>
            <a:off x="5003800" y="9144000"/>
            <a:ext cx="5041900" cy="4572000"/>
          </a:xfrm>
          <a:prstGeom prst="rect">
            <a:avLst/>
          </a:prstGeom>
          <a:solidFill>
            <a:srgbClr val="E431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Rectangle"/>
          <p:cNvSpPr/>
          <p:nvPr userDrawn="1"/>
        </p:nvSpPr>
        <p:spPr>
          <a:xfrm>
            <a:off x="0" y="9144000"/>
            <a:ext cx="5003801" cy="4572000"/>
          </a:xfrm>
          <a:prstGeom prst="rect">
            <a:avLst/>
          </a:prstGeom>
          <a:solidFill>
            <a:srgbClr val="8500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Rectangle"/>
          <p:cNvSpPr/>
          <p:nvPr userDrawn="1"/>
        </p:nvSpPr>
        <p:spPr>
          <a:xfrm>
            <a:off x="10045700" y="9144000"/>
            <a:ext cx="4838700" cy="4572000"/>
          </a:xfrm>
          <a:prstGeom prst="rect">
            <a:avLst/>
          </a:prstGeom>
          <a:solidFill>
            <a:srgbClr val="FF51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Rectangle"/>
          <p:cNvSpPr/>
          <p:nvPr userDrawn="1"/>
        </p:nvSpPr>
        <p:spPr>
          <a:xfrm>
            <a:off x="14884400" y="4572000"/>
            <a:ext cx="9499600" cy="4572000"/>
          </a:xfrm>
          <a:prstGeom prst="rect">
            <a:avLst/>
          </a:prstGeom>
          <a:solidFill>
            <a:srgbClr val="FFEF7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Rectangle"/>
          <p:cNvSpPr/>
          <p:nvPr userDrawn="1"/>
        </p:nvSpPr>
        <p:spPr>
          <a:xfrm>
            <a:off x="10045700" y="-1"/>
            <a:ext cx="9588500" cy="4572001"/>
          </a:xfrm>
          <a:prstGeom prst="rect">
            <a:avLst/>
          </a:prstGeom>
          <a:solidFill>
            <a:srgbClr val="5DF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Rectangle"/>
          <p:cNvSpPr/>
          <p:nvPr userDrawn="1"/>
        </p:nvSpPr>
        <p:spPr>
          <a:xfrm>
            <a:off x="10045700" y="4572000"/>
            <a:ext cx="4838700" cy="4572000"/>
          </a:xfrm>
          <a:prstGeom prst="rect">
            <a:avLst/>
          </a:prstGeom>
          <a:solidFill>
            <a:srgbClr val="FF92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9" name="Image" descr="Image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2536222" y="12308255"/>
            <a:ext cx="1320654" cy="5294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91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Seg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2F5F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5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5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Quote/Statement 01">
    <p:bg>
      <p:bgPr>
        <a:solidFill>
          <a:srgbClr val="5DF0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rgbClr val="078B8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rgbClr val="078B89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078B89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2F5F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5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Quote/Statement 02">
    <p:bg>
      <p:bgPr>
        <a:solidFill>
          <a:srgbClr val="FF51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2F5F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5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Quote/Statement 03">
    <p:bg>
      <p:bgPr>
        <a:solidFill>
          <a:srgbClr val="FFEF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chemeClr val="accent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2F5F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5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Multi-Title + 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"/>
          <p:cNvSpPr/>
          <p:nvPr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57" name="Rectangle"/>
          <p:cNvSpPr/>
          <p:nvPr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58" name="Rectangle"/>
          <p:cNvSpPr/>
          <p:nvPr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59" name="Rectangle"/>
          <p:cNvSpPr/>
          <p:nvPr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60" name="Rectangle"/>
          <p:cNvSpPr/>
          <p:nvPr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61" name="Rectangle"/>
          <p:cNvSpPr/>
          <p:nvPr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62" name="Rectangle"/>
          <p:cNvSpPr/>
          <p:nvPr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63" name="Rectangle"/>
          <p:cNvSpPr/>
          <p:nvPr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64" name="Rectangle"/>
          <p:cNvSpPr/>
          <p:nvPr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65" name="Rectangle"/>
          <p:cNvSpPr/>
          <p:nvPr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66" name="Rectangle"/>
          <p:cNvSpPr/>
          <p:nvPr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67" name="Rectangle"/>
          <p:cNvSpPr/>
          <p:nvPr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6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69" name="Title Text"/>
          <p:cNvSpPr txBox="1">
            <a:spLocks noGrp="1"/>
          </p:cNvSpPr>
          <p:nvPr>
            <p:ph type="title"/>
          </p:nvPr>
        </p:nvSpPr>
        <p:spPr>
          <a:xfrm>
            <a:off x="914400" y="940461"/>
            <a:ext cx="22555200" cy="15699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EF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Rectangle"/>
          <p:cNvSpPr/>
          <p:nvPr userDrawn="1"/>
        </p:nvSpPr>
        <p:spPr>
          <a:xfrm>
            <a:off x="2374900" y="13561387"/>
            <a:ext cx="2374900" cy="154613"/>
          </a:xfrm>
          <a:prstGeom prst="rect">
            <a:avLst/>
          </a:prstGeom>
          <a:solidFill>
            <a:srgbClr val="63EFA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" name="Rectangle"/>
          <p:cNvSpPr/>
          <p:nvPr userDrawn="1"/>
        </p:nvSpPr>
        <p:spPr>
          <a:xfrm>
            <a:off x="1" y="13561387"/>
            <a:ext cx="2374900" cy="154613"/>
          </a:xfrm>
          <a:prstGeom prst="rect">
            <a:avLst/>
          </a:prstGeom>
          <a:solidFill>
            <a:srgbClr val="1CD5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Rectangle"/>
          <p:cNvSpPr/>
          <p:nvPr userDrawn="1"/>
        </p:nvSpPr>
        <p:spPr>
          <a:xfrm>
            <a:off x="14884400" y="13561387"/>
            <a:ext cx="4749800" cy="154613"/>
          </a:xfrm>
          <a:prstGeom prst="rect">
            <a:avLst/>
          </a:prstGeom>
          <a:solidFill>
            <a:srgbClr val="E1313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Rectangle"/>
          <p:cNvSpPr/>
          <p:nvPr userDrawn="1"/>
        </p:nvSpPr>
        <p:spPr>
          <a:xfrm>
            <a:off x="22009100" y="13561387"/>
            <a:ext cx="2374900" cy="154614"/>
          </a:xfrm>
          <a:prstGeom prst="rect">
            <a:avLst/>
          </a:prstGeom>
          <a:solidFill>
            <a:srgbClr val="FFD82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Rectangle"/>
          <p:cNvSpPr/>
          <p:nvPr userDrawn="1"/>
        </p:nvSpPr>
        <p:spPr>
          <a:xfrm>
            <a:off x="19634200" y="13561387"/>
            <a:ext cx="2374900" cy="154611"/>
          </a:xfrm>
          <a:prstGeom prst="rect">
            <a:avLst/>
          </a:prstGeom>
          <a:solidFill>
            <a:srgbClr val="FD57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7" name="Rectangle"/>
          <p:cNvSpPr/>
          <p:nvPr userDrawn="1"/>
        </p:nvSpPr>
        <p:spPr>
          <a:xfrm>
            <a:off x="12420600" y="13561387"/>
            <a:ext cx="2463800" cy="154613"/>
          </a:xfrm>
          <a:prstGeom prst="rect">
            <a:avLst/>
          </a:prstGeom>
          <a:solidFill>
            <a:srgbClr val="1436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8" name="Image" descr="Image"/>
          <p:cNvPicPr>
            <a:picLocks noChangeAspect="1"/>
          </p:cNvPicPr>
          <p:nvPr userDrawn="1"/>
        </p:nvPicPr>
        <p:blipFill>
          <a:blip r:embed="rId2">
            <a:alphaModFix amt="50253"/>
            <a:extLst/>
          </a:blip>
          <a:stretch>
            <a:fillRect/>
          </a:stretch>
        </p:blipFill>
        <p:spPr>
          <a:xfrm>
            <a:off x="914400" y="12998623"/>
            <a:ext cx="1140352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ctangle"/>
          <p:cNvSpPr/>
          <p:nvPr userDrawn="1"/>
        </p:nvSpPr>
        <p:spPr>
          <a:xfrm>
            <a:off x="4749800" y="13561387"/>
            <a:ext cx="7670800" cy="154613"/>
          </a:xfrm>
          <a:prstGeom prst="rect">
            <a:avLst/>
          </a:prstGeom>
          <a:solidFill>
            <a:srgbClr val="006E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" name="Slide Number"/>
          <p:cNvSpPr txBox="1">
            <a:spLocks/>
          </p:cNvSpPr>
          <p:nvPr userDrawn="1"/>
        </p:nvSpPr>
        <p:spPr>
          <a:xfrm>
            <a:off x="22009100" y="13081173"/>
            <a:ext cx="1460500" cy="2921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Market Sans"/>
                <a:cs typeface="Market Sans"/>
                <a:sym typeface="Market Sans"/>
              </a:defRPr>
            </a:lvl1pPr>
            <a:lvl2pPr marL="0" marR="0" indent="2286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2pPr>
            <a:lvl3pPr marL="0" marR="0" indent="4572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3pPr>
            <a:lvl4pPr marL="0" marR="0" indent="6858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4pPr>
            <a:lvl5pPr marL="0" marR="0" indent="9144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5pPr>
            <a:lvl6pPr marL="0" marR="0" indent="11430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6pPr>
            <a:lvl7pPr marL="0" marR="0" indent="13716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7pPr>
            <a:lvl8pPr marL="0" marR="0" indent="16002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8pPr>
            <a:lvl9pPr marL="0" marR="0" indent="18288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9pPr>
          </a:lstStyle>
          <a:p>
            <a:fld id="{86CB4B4D-7CA3-9044-876B-883B54F8677D}" type="slidenum">
              <a:rPr lang="uk-UA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uk-U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Seg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rgbClr val="C2F5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rgbClr val="C2F5FF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2F5F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2F5F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5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88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-Title + Conten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"/>
          <p:cNvSpPr/>
          <p:nvPr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85" name="Rectangle"/>
          <p:cNvSpPr/>
          <p:nvPr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86" name="Rectangle"/>
          <p:cNvSpPr/>
          <p:nvPr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87" name="Rectangle"/>
          <p:cNvSpPr/>
          <p:nvPr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88" name="Rectangle"/>
          <p:cNvSpPr/>
          <p:nvPr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89" name="Rectangle"/>
          <p:cNvSpPr/>
          <p:nvPr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90" name="Rectangle"/>
          <p:cNvSpPr/>
          <p:nvPr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91" name="Rectangle"/>
          <p:cNvSpPr/>
          <p:nvPr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92" name="Rectangle"/>
          <p:cNvSpPr/>
          <p:nvPr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93" name="Rectangle"/>
          <p:cNvSpPr/>
          <p:nvPr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94" name="Rectangle"/>
          <p:cNvSpPr/>
          <p:nvPr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95" name="Rectangle"/>
          <p:cNvSpPr/>
          <p:nvPr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14400" y="3387018"/>
            <a:ext cx="10591800" cy="8944393"/>
          </a:xfrm>
          <a:prstGeom prst="rect">
            <a:avLst/>
          </a:prstGeom>
        </p:spPr>
        <p:txBody>
          <a:bodyPr numCol="1" spcCol="381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97" name="Title Text"/>
          <p:cNvSpPr txBox="1">
            <a:spLocks noGrp="1"/>
          </p:cNvSpPr>
          <p:nvPr>
            <p:ph type="title"/>
          </p:nvPr>
        </p:nvSpPr>
        <p:spPr>
          <a:xfrm>
            <a:off x="914400" y="940461"/>
            <a:ext cx="10591800" cy="20828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EF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Rectangle"/>
          <p:cNvSpPr/>
          <p:nvPr userDrawn="1"/>
        </p:nvSpPr>
        <p:spPr>
          <a:xfrm>
            <a:off x="2374900" y="13561387"/>
            <a:ext cx="2374900" cy="154613"/>
          </a:xfrm>
          <a:prstGeom prst="rect">
            <a:avLst/>
          </a:prstGeom>
          <a:solidFill>
            <a:srgbClr val="63EFA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" name="Rectangle"/>
          <p:cNvSpPr/>
          <p:nvPr userDrawn="1"/>
        </p:nvSpPr>
        <p:spPr>
          <a:xfrm>
            <a:off x="1" y="13561387"/>
            <a:ext cx="2374900" cy="154613"/>
          </a:xfrm>
          <a:prstGeom prst="rect">
            <a:avLst/>
          </a:prstGeom>
          <a:solidFill>
            <a:srgbClr val="1CD5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8" name="Image" descr="Image"/>
          <p:cNvPicPr>
            <a:picLocks noChangeAspect="1"/>
          </p:cNvPicPr>
          <p:nvPr userDrawn="1"/>
        </p:nvPicPr>
        <p:blipFill>
          <a:blip r:embed="rId2">
            <a:alphaModFix amt="50253"/>
            <a:extLst/>
          </a:blip>
          <a:stretch>
            <a:fillRect/>
          </a:stretch>
        </p:blipFill>
        <p:spPr>
          <a:xfrm>
            <a:off x="914400" y="12998623"/>
            <a:ext cx="1140352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ctangle"/>
          <p:cNvSpPr/>
          <p:nvPr userDrawn="1"/>
        </p:nvSpPr>
        <p:spPr>
          <a:xfrm>
            <a:off x="4749800" y="13561387"/>
            <a:ext cx="7670800" cy="154613"/>
          </a:xfrm>
          <a:prstGeom prst="rect">
            <a:avLst/>
          </a:prstGeom>
          <a:solidFill>
            <a:srgbClr val="006E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420600" y="-3"/>
            <a:ext cx="11963400" cy="13716001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Slide Number"/>
          <p:cNvSpPr txBox="1">
            <a:spLocks/>
          </p:cNvSpPr>
          <p:nvPr userDrawn="1"/>
        </p:nvSpPr>
        <p:spPr>
          <a:xfrm>
            <a:off x="22278889" y="13146734"/>
            <a:ext cx="1460500" cy="2921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Market Sans"/>
                <a:cs typeface="Market Sans"/>
                <a:sym typeface="Market Sans"/>
              </a:defRPr>
            </a:lvl1pPr>
            <a:lvl2pPr marL="0" marR="0" indent="2286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2pPr>
            <a:lvl3pPr marL="0" marR="0" indent="4572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3pPr>
            <a:lvl4pPr marL="0" marR="0" indent="6858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4pPr>
            <a:lvl5pPr marL="0" marR="0" indent="9144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5pPr>
            <a:lvl6pPr marL="0" marR="0" indent="11430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6pPr>
            <a:lvl7pPr marL="0" marR="0" indent="13716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7pPr>
            <a:lvl8pPr marL="0" marR="0" indent="16002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8pPr>
            <a:lvl9pPr marL="0" marR="0" indent="18288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9pPr>
          </a:lstStyle>
          <a:p>
            <a:fld id="{86CB4B4D-7CA3-9044-876B-883B54F8677D}" type="slidenum">
              <a:rPr lang="uk-UA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uk-U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Multi-Title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Rectangle"/>
          <p:cNvSpPr/>
          <p:nvPr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3" name="Rectangle"/>
          <p:cNvSpPr/>
          <p:nvPr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5" name="Rectangle"/>
          <p:cNvSpPr/>
          <p:nvPr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6" name="Rectangle"/>
          <p:cNvSpPr/>
          <p:nvPr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4" name="Title Text"/>
          <p:cNvSpPr txBox="1">
            <a:spLocks noGrp="1"/>
          </p:cNvSpPr>
          <p:nvPr>
            <p:ph type="title"/>
          </p:nvPr>
        </p:nvSpPr>
        <p:spPr>
          <a:xfrm>
            <a:off x="914400" y="940461"/>
            <a:ext cx="22555200" cy="15699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EF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Rectangle"/>
          <p:cNvSpPr/>
          <p:nvPr userDrawn="1"/>
        </p:nvSpPr>
        <p:spPr>
          <a:xfrm>
            <a:off x="2374900" y="13561387"/>
            <a:ext cx="2374900" cy="154613"/>
          </a:xfrm>
          <a:prstGeom prst="rect">
            <a:avLst/>
          </a:prstGeom>
          <a:solidFill>
            <a:srgbClr val="63EFA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" name="Rectangle"/>
          <p:cNvSpPr/>
          <p:nvPr userDrawn="1"/>
        </p:nvSpPr>
        <p:spPr>
          <a:xfrm>
            <a:off x="1" y="13561387"/>
            <a:ext cx="2374900" cy="154613"/>
          </a:xfrm>
          <a:prstGeom prst="rect">
            <a:avLst/>
          </a:prstGeom>
          <a:solidFill>
            <a:srgbClr val="1CD5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" name="Rectangle"/>
          <p:cNvSpPr/>
          <p:nvPr userDrawn="1"/>
        </p:nvSpPr>
        <p:spPr>
          <a:xfrm>
            <a:off x="14884400" y="13561387"/>
            <a:ext cx="4749800" cy="154613"/>
          </a:xfrm>
          <a:prstGeom prst="rect">
            <a:avLst/>
          </a:prstGeom>
          <a:solidFill>
            <a:srgbClr val="E1313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Rectangle"/>
          <p:cNvSpPr/>
          <p:nvPr userDrawn="1"/>
        </p:nvSpPr>
        <p:spPr>
          <a:xfrm>
            <a:off x="22009100" y="13561387"/>
            <a:ext cx="2374900" cy="154614"/>
          </a:xfrm>
          <a:prstGeom prst="rect">
            <a:avLst/>
          </a:prstGeom>
          <a:solidFill>
            <a:srgbClr val="FFD82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Rectangle"/>
          <p:cNvSpPr/>
          <p:nvPr userDrawn="1"/>
        </p:nvSpPr>
        <p:spPr>
          <a:xfrm>
            <a:off x="19634200" y="13561387"/>
            <a:ext cx="2374900" cy="154611"/>
          </a:xfrm>
          <a:prstGeom prst="rect">
            <a:avLst/>
          </a:prstGeom>
          <a:solidFill>
            <a:srgbClr val="FD57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Rectangle"/>
          <p:cNvSpPr/>
          <p:nvPr userDrawn="1"/>
        </p:nvSpPr>
        <p:spPr>
          <a:xfrm>
            <a:off x="12420600" y="13561387"/>
            <a:ext cx="2463800" cy="154613"/>
          </a:xfrm>
          <a:prstGeom prst="rect">
            <a:avLst/>
          </a:prstGeom>
          <a:solidFill>
            <a:srgbClr val="1436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7" name="Image" descr="Image"/>
          <p:cNvPicPr>
            <a:picLocks noChangeAspect="1"/>
          </p:cNvPicPr>
          <p:nvPr userDrawn="1"/>
        </p:nvPicPr>
        <p:blipFill>
          <a:blip r:embed="rId2">
            <a:alphaModFix amt="50253"/>
            <a:extLst/>
          </a:blip>
          <a:stretch>
            <a:fillRect/>
          </a:stretch>
        </p:blipFill>
        <p:spPr>
          <a:xfrm>
            <a:off x="914400" y="12998623"/>
            <a:ext cx="1140352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"/>
          <p:cNvSpPr/>
          <p:nvPr userDrawn="1"/>
        </p:nvSpPr>
        <p:spPr>
          <a:xfrm>
            <a:off x="4749800" y="13561387"/>
            <a:ext cx="7670800" cy="154613"/>
          </a:xfrm>
          <a:prstGeom prst="rect">
            <a:avLst/>
          </a:prstGeom>
          <a:solidFill>
            <a:srgbClr val="006E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4" name="Slide Number"/>
          <p:cNvSpPr txBox="1">
            <a:spLocks/>
          </p:cNvSpPr>
          <p:nvPr userDrawn="1"/>
        </p:nvSpPr>
        <p:spPr>
          <a:xfrm>
            <a:off x="22009100" y="13081173"/>
            <a:ext cx="1460500" cy="2921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Market Sans"/>
                <a:cs typeface="Market Sans"/>
                <a:sym typeface="Market Sans"/>
              </a:defRPr>
            </a:lvl1pPr>
            <a:lvl2pPr marL="0" marR="0" indent="2286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2pPr>
            <a:lvl3pPr marL="0" marR="0" indent="4572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3pPr>
            <a:lvl4pPr marL="0" marR="0" indent="6858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4pPr>
            <a:lvl5pPr marL="0" marR="0" indent="9144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5pPr>
            <a:lvl6pPr marL="0" marR="0" indent="11430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6pPr>
            <a:lvl7pPr marL="0" marR="0" indent="13716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7pPr>
            <a:lvl8pPr marL="0" marR="0" indent="16002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8pPr>
            <a:lvl9pPr marL="0" marR="0" indent="18288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9pPr>
          </a:lstStyle>
          <a:p>
            <a:fld id="{86CB4B4D-7CA3-9044-876B-883B54F8677D}" type="slidenum">
              <a:rPr lang="uk-UA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uk-U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Rectangle"/>
          <p:cNvSpPr/>
          <p:nvPr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3" name="Rectangle"/>
          <p:cNvSpPr/>
          <p:nvPr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5" name="Rectangle"/>
          <p:cNvSpPr/>
          <p:nvPr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6" name="Rectangle"/>
          <p:cNvSpPr/>
          <p:nvPr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1" name="Rectangle"/>
          <p:cNvSpPr/>
          <p:nvPr userDrawn="1"/>
        </p:nvSpPr>
        <p:spPr>
          <a:xfrm>
            <a:off x="2374900" y="13561387"/>
            <a:ext cx="2374900" cy="154613"/>
          </a:xfrm>
          <a:prstGeom prst="rect">
            <a:avLst/>
          </a:prstGeom>
          <a:solidFill>
            <a:srgbClr val="63EFA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" name="Rectangle"/>
          <p:cNvSpPr/>
          <p:nvPr userDrawn="1"/>
        </p:nvSpPr>
        <p:spPr>
          <a:xfrm>
            <a:off x="1" y="13561387"/>
            <a:ext cx="2374900" cy="154613"/>
          </a:xfrm>
          <a:prstGeom prst="rect">
            <a:avLst/>
          </a:prstGeom>
          <a:solidFill>
            <a:srgbClr val="1CD5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3" name="Rectangle"/>
          <p:cNvSpPr/>
          <p:nvPr userDrawn="1"/>
        </p:nvSpPr>
        <p:spPr>
          <a:xfrm>
            <a:off x="14884400" y="13561387"/>
            <a:ext cx="4749800" cy="154613"/>
          </a:xfrm>
          <a:prstGeom prst="rect">
            <a:avLst/>
          </a:prstGeom>
          <a:solidFill>
            <a:srgbClr val="E1313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Rectangle"/>
          <p:cNvSpPr/>
          <p:nvPr userDrawn="1"/>
        </p:nvSpPr>
        <p:spPr>
          <a:xfrm>
            <a:off x="22009100" y="13561387"/>
            <a:ext cx="2374900" cy="154614"/>
          </a:xfrm>
          <a:prstGeom prst="rect">
            <a:avLst/>
          </a:prstGeom>
          <a:solidFill>
            <a:srgbClr val="FFD82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Rectangle"/>
          <p:cNvSpPr/>
          <p:nvPr userDrawn="1"/>
        </p:nvSpPr>
        <p:spPr>
          <a:xfrm>
            <a:off x="19634200" y="13561387"/>
            <a:ext cx="2374900" cy="154611"/>
          </a:xfrm>
          <a:prstGeom prst="rect">
            <a:avLst/>
          </a:prstGeom>
          <a:solidFill>
            <a:srgbClr val="FD572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6" name="Rectangle"/>
          <p:cNvSpPr/>
          <p:nvPr userDrawn="1"/>
        </p:nvSpPr>
        <p:spPr>
          <a:xfrm>
            <a:off x="12420600" y="13561387"/>
            <a:ext cx="2463800" cy="154613"/>
          </a:xfrm>
          <a:prstGeom prst="rect">
            <a:avLst/>
          </a:prstGeom>
          <a:solidFill>
            <a:srgbClr val="1436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37" name="Image" descr="Image"/>
          <p:cNvPicPr>
            <a:picLocks noChangeAspect="1"/>
          </p:cNvPicPr>
          <p:nvPr userDrawn="1"/>
        </p:nvPicPr>
        <p:blipFill>
          <a:blip r:embed="rId2">
            <a:alphaModFix amt="50253"/>
            <a:extLst/>
          </a:blip>
          <a:stretch>
            <a:fillRect/>
          </a:stretch>
        </p:blipFill>
        <p:spPr>
          <a:xfrm>
            <a:off x="914400" y="12998623"/>
            <a:ext cx="1140352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"/>
          <p:cNvSpPr/>
          <p:nvPr userDrawn="1"/>
        </p:nvSpPr>
        <p:spPr>
          <a:xfrm>
            <a:off x="4749800" y="13561387"/>
            <a:ext cx="7670800" cy="154613"/>
          </a:xfrm>
          <a:prstGeom prst="rect">
            <a:avLst/>
          </a:prstGeom>
          <a:solidFill>
            <a:srgbClr val="006E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3" name="Slide Number"/>
          <p:cNvSpPr txBox="1">
            <a:spLocks/>
          </p:cNvSpPr>
          <p:nvPr userDrawn="1"/>
        </p:nvSpPr>
        <p:spPr>
          <a:xfrm>
            <a:off x="22009100" y="13081173"/>
            <a:ext cx="1460500" cy="2921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Market Sans"/>
                <a:cs typeface="Market Sans"/>
                <a:sym typeface="Market Sans"/>
              </a:defRPr>
            </a:lvl1pPr>
            <a:lvl2pPr marL="0" marR="0" indent="2286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2pPr>
            <a:lvl3pPr marL="0" marR="0" indent="4572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3pPr>
            <a:lvl4pPr marL="0" marR="0" indent="6858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4pPr>
            <a:lvl5pPr marL="0" marR="0" indent="9144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5pPr>
            <a:lvl6pPr marL="0" marR="0" indent="11430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6pPr>
            <a:lvl7pPr marL="0" marR="0" indent="13716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7pPr>
            <a:lvl8pPr marL="0" marR="0" indent="16002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8pPr>
            <a:lvl9pPr marL="0" marR="0" indent="1828800" algn="l" defTabSz="457200" rtl="0" fontAlgn="auto" latinLnBrk="0" hangingPunct="0">
              <a:lnSpc>
                <a:spcPts val="56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rket Sans"/>
                <a:ea typeface="Market Sans"/>
                <a:cs typeface="Market Sans"/>
                <a:sym typeface="Market Sans"/>
              </a:defRPr>
            </a:lvl9pPr>
          </a:lstStyle>
          <a:p>
            <a:fld id="{86CB4B4D-7CA3-9044-876B-883B54F8677D}" type="slidenum">
              <a:rPr lang="uk-UA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uk-UA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Rectangle"/>
          <p:cNvSpPr/>
          <p:nvPr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 userDrawn="1"/>
        </p:nvSpPr>
        <p:spPr>
          <a:xfrm>
            <a:off x="19634200" y="4572000"/>
            <a:ext cx="4749800" cy="4572000"/>
          </a:xfrm>
          <a:prstGeom prst="rect">
            <a:avLst/>
          </a:prstGeom>
          <a:solidFill>
            <a:srgbClr val="8500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Rectangle"/>
          <p:cNvSpPr/>
          <p:nvPr userDrawn="1"/>
        </p:nvSpPr>
        <p:spPr>
          <a:xfrm>
            <a:off x="-1" y="9144000"/>
            <a:ext cx="5003801" cy="4572000"/>
          </a:xfrm>
          <a:prstGeom prst="rect">
            <a:avLst/>
          </a:prstGeom>
          <a:solidFill>
            <a:srgbClr val="5DF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Rectangle"/>
          <p:cNvSpPr/>
          <p:nvPr userDrawn="1"/>
        </p:nvSpPr>
        <p:spPr>
          <a:xfrm>
            <a:off x="19634200" y="0"/>
            <a:ext cx="4749800" cy="4572001"/>
          </a:xfrm>
          <a:prstGeom prst="rect">
            <a:avLst/>
          </a:prstGeom>
          <a:solidFill>
            <a:srgbClr val="E4313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5003800" y="4572000"/>
            <a:ext cx="5041900" cy="4572000"/>
          </a:xfrm>
          <a:prstGeom prst="rect">
            <a:avLst/>
          </a:prstGeom>
          <a:solidFill>
            <a:srgbClr val="FFFA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0" y="6858000"/>
            <a:ext cx="2501901" cy="2286000"/>
          </a:xfrm>
          <a:prstGeom prst="rect">
            <a:avLst/>
          </a:prstGeom>
          <a:solidFill>
            <a:srgbClr val="D166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5003800" y="9144000"/>
            <a:ext cx="5041900" cy="4572000"/>
          </a:xfrm>
          <a:prstGeom prst="rect">
            <a:avLst/>
          </a:prstGeom>
          <a:solidFill>
            <a:srgbClr val="C2F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DEFA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5003800" y="0"/>
            <a:ext cx="5041900" cy="4572001"/>
          </a:xfrm>
          <a:prstGeom prst="rect">
            <a:avLst/>
          </a:prstGeom>
          <a:solidFill>
            <a:srgbClr val="FF51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10045700" y="0"/>
            <a:ext cx="4838700" cy="4572001"/>
          </a:xfrm>
          <a:prstGeom prst="rect">
            <a:avLst/>
          </a:prstGeom>
          <a:solidFill>
            <a:srgbClr val="FF92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0" y="4572000"/>
            <a:ext cx="2501901" cy="2286000"/>
          </a:xfrm>
          <a:prstGeom prst="rect">
            <a:avLst/>
          </a:prstGeom>
          <a:solidFill>
            <a:srgbClr val="B0008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2501900" y="4572000"/>
            <a:ext cx="2501900" cy="4572000"/>
          </a:xfrm>
          <a:prstGeom prst="rect">
            <a:avLst/>
          </a:prstGeom>
          <a:solidFill>
            <a:srgbClr val="FACCD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-38100" y="0"/>
            <a:ext cx="5041900" cy="4572001"/>
          </a:xfrm>
          <a:prstGeom prst="rect">
            <a:avLst/>
          </a:prstGeom>
          <a:solidFill>
            <a:srgbClr val="FA788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14884400" y="0"/>
            <a:ext cx="4749800" cy="4572001"/>
          </a:xfrm>
          <a:prstGeom prst="rect">
            <a:avLst/>
          </a:prstGeom>
          <a:solidFill>
            <a:srgbClr val="FF515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19634200" y="9144000"/>
            <a:ext cx="4749800" cy="4572000"/>
          </a:xfrm>
          <a:prstGeom prst="rect">
            <a:avLst/>
          </a:prstGeom>
          <a:solidFill>
            <a:srgbClr val="0A1C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6" name="Image" descr="Image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3175918" y="8459020"/>
            <a:ext cx="3416963" cy="13699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6412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-Quote/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>
              <a:defRPr sz="11200" b="0" i="0" u="none" strike="noStrike" cap="none" spc="-224" baseline="0" dirty="0">
                <a:ln>
                  <a:noFill/>
                </a:ln>
                <a:solidFill>
                  <a:srgbClr val="C2F5FF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Market Sans Semi Bold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2F5F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2F5FF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5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-Title + Content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"/>
          <p:cNvSpPr/>
          <p:nvPr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3" name="Rectangle"/>
          <p:cNvSpPr/>
          <p:nvPr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4" name="Rectangle"/>
          <p:cNvSpPr/>
          <p:nvPr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5" name="Rectangle"/>
          <p:cNvSpPr/>
          <p:nvPr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6" name="Rectangle"/>
          <p:cNvSpPr/>
          <p:nvPr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7" name="Rectangle"/>
          <p:cNvSpPr/>
          <p:nvPr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8" name="Rectangle"/>
          <p:cNvSpPr/>
          <p:nvPr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9" name="Rectangle"/>
          <p:cNvSpPr/>
          <p:nvPr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0" name="Rectangle"/>
          <p:cNvSpPr/>
          <p:nvPr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1" name="Rectangle"/>
          <p:cNvSpPr/>
          <p:nvPr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2" name="Rectangle"/>
          <p:cNvSpPr/>
          <p:nvPr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3" name="Rectangle"/>
          <p:cNvSpPr/>
          <p:nvPr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14400" y="2853618"/>
            <a:ext cx="22555200" cy="9040900"/>
          </a:xfrm>
          <a:prstGeom prst="rect">
            <a:avLst/>
          </a:prstGeom>
        </p:spPr>
        <p:txBody>
          <a:bodyPr numCol="1" spcCol="381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914400" y="940460"/>
            <a:ext cx="22555200" cy="1572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pic>
        <p:nvPicPr>
          <p:cNvPr id="1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2998623"/>
            <a:ext cx="114035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Rectangle"/>
          <p:cNvSpPr/>
          <p:nvPr userDrawn="1"/>
        </p:nvSpPr>
        <p:spPr>
          <a:xfrm>
            <a:off x="14884400" y="13561387"/>
            <a:ext cx="4749800" cy="154614"/>
          </a:xfrm>
          <a:prstGeom prst="rect">
            <a:avLst/>
          </a:prstGeom>
          <a:solidFill>
            <a:srgbClr val="6666D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Rectangle"/>
          <p:cNvSpPr/>
          <p:nvPr userDrawn="1"/>
        </p:nvSpPr>
        <p:spPr>
          <a:xfrm>
            <a:off x="22009100" y="13561387"/>
            <a:ext cx="2374900" cy="154614"/>
          </a:xfrm>
          <a:prstGeom prst="rect">
            <a:avLst/>
          </a:prstGeom>
          <a:solidFill>
            <a:srgbClr val="006E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" name="Rectangle"/>
          <p:cNvSpPr/>
          <p:nvPr userDrawn="1"/>
        </p:nvSpPr>
        <p:spPr>
          <a:xfrm>
            <a:off x="19634200" y="13561387"/>
            <a:ext cx="2374900" cy="154611"/>
          </a:xfrm>
          <a:prstGeom prst="rect">
            <a:avLst/>
          </a:prstGeom>
          <a:solidFill>
            <a:srgbClr val="CCCCF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2" name="Rectangle"/>
          <p:cNvSpPr/>
          <p:nvPr userDrawn="1"/>
        </p:nvSpPr>
        <p:spPr>
          <a:xfrm>
            <a:off x="4749800" y="13561384"/>
            <a:ext cx="7670800" cy="154614"/>
          </a:xfrm>
          <a:prstGeom prst="rect">
            <a:avLst/>
          </a:prstGeom>
          <a:solidFill>
            <a:srgbClr val="C2F5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Rectangle"/>
          <p:cNvSpPr/>
          <p:nvPr userDrawn="1"/>
        </p:nvSpPr>
        <p:spPr>
          <a:xfrm>
            <a:off x="4916" y="13561386"/>
            <a:ext cx="2374900" cy="154614"/>
          </a:xfrm>
          <a:prstGeom prst="rect">
            <a:avLst/>
          </a:prstGeom>
          <a:solidFill>
            <a:srgbClr val="006EF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4" name="Rectangle"/>
          <p:cNvSpPr/>
          <p:nvPr userDrawn="1"/>
        </p:nvSpPr>
        <p:spPr>
          <a:xfrm>
            <a:off x="2374900" y="13561384"/>
            <a:ext cx="2374900" cy="154614"/>
          </a:xfrm>
          <a:prstGeom prst="rect">
            <a:avLst/>
          </a:prstGeom>
          <a:solidFill>
            <a:srgbClr val="1436D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5" name="Rectangle"/>
          <p:cNvSpPr/>
          <p:nvPr userDrawn="1"/>
        </p:nvSpPr>
        <p:spPr>
          <a:xfrm>
            <a:off x="12420600" y="13561384"/>
            <a:ext cx="2463800" cy="154616"/>
          </a:xfrm>
          <a:prstGeom prst="rect">
            <a:avLst/>
          </a:prstGeom>
          <a:solidFill>
            <a:srgbClr val="0A1C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09100" y="13081173"/>
            <a:ext cx="1460500" cy="2921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Title &amp;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12966700" cy="5025628"/>
          </a:xfrm>
          <a:prstGeom prst="rect">
            <a:avLst/>
          </a:prstGeom>
        </p:spPr>
        <p:txBody>
          <a:bodyPr anchor="b"/>
          <a:lstStyle>
            <a:lvl1pPr>
              <a:defRPr sz="11200" b="0" i="0" u="none" strike="noStrike" cap="none" spc="-224" baseline="0" dirty="0">
                <a:ln>
                  <a:noFill/>
                </a:ln>
                <a:solidFill>
                  <a:srgbClr val="FACCD4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Market Sans Semi Bold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130048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FACCD4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ACCD4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ACCD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5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7" name="Rectangle"/>
          <p:cNvSpPr/>
          <p:nvPr userDrawn="1"/>
        </p:nvSpPr>
        <p:spPr>
          <a:xfrm>
            <a:off x="14884400" y="4572000"/>
            <a:ext cx="9499600" cy="4572000"/>
          </a:xfrm>
          <a:prstGeom prst="rect">
            <a:avLst/>
          </a:prstGeom>
          <a:solidFill>
            <a:srgbClr val="FA78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Rectangle"/>
          <p:cNvSpPr/>
          <p:nvPr userDrawn="1"/>
        </p:nvSpPr>
        <p:spPr>
          <a:xfrm>
            <a:off x="14884400" y="0"/>
            <a:ext cx="4749800" cy="4572000"/>
          </a:xfrm>
          <a:prstGeom prst="rect">
            <a:avLst/>
          </a:prstGeom>
          <a:solidFill>
            <a:srgbClr val="630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Rectangle"/>
          <p:cNvSpPr/>
          <p:nvPr userDrawn="1"/>
        </p:nvSpPr>
        <p:spPr>
          <a:xfrm>
            <a:off x="19634200" y="0"/>
            <a:ext cx="4749800" cy="4572001"/>
          </a:xfrm>
          <a:prstGeom prst="rect">
            <a:avLst/>
          </a:prstGeom>
          <a:solidFill>
            <a:srgbClr val="BF2E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" name="Rectangle"/>
          <p:cNvSpPr/>
          <p:nvPr userDrawn="1"/>
        </p:nvSpPr>
        <p:spPr>
          <a:xfrm>
            <a:off x="14884400" y="9144000"/>
            <a:ext cx="4749800" cy="4572000"/>
          </a:xfrm>
          <a:prstGeom prst="rect">
            <a:avLst/>
          </a:prstGeom>
          <a:solidFill>
            <a:srgbClr val="BF2E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" name="Rectangle"/>
          <p:cNvSpPr/>
          <p:nvPr userDrawn="1"/>
        </p:nvSpPr>
        <p:spPr>
          <a:xfrm>
            <a:off x="19634200" y="9144000"/>
            <a:ext cx="2374900" cy="2286000"/>
          </a:xfrm>
          <a:prstGeom prst="rect">
            <a:avLst/>
          </a:prstGeom>
          <a:solidFill>
            <a:srgbClr val="FACCD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" name="Rectangle"/>
          <p:cNvSpPr/>
          <p:nvPr userDrawn="1"/>
        </p:nvSpPr>
        <p:spPr>
          <a:xfrm>
            <a:off x="19634200" y="11430000"/>
            <a:ext cx="2374900" cy="2286000"/>
          </a:xfrm>
          <a:prstGeom prst="rect">
            <a:avLst/>
          </a:prstGeom>
          <a:solidFill>
            <a:srgbClr val="FA788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" name="Rectangle"/>
          <p:cNvSpPr/>
          <p:nvPr userDrawn="1"/>
        </p:nvSpPr>
        <p:spPr>
          <a:xfrm>
            <a:off x="22009100" y="9144000"/>
            <a:ext cx="2374900" cy="2286000"/>
          </a:xfrm>
          <a:prstGeom prst="rect">
            <a:avLst/>
          </a:prstGeom>
          <a:solidFill>
            <a:srgbClr val="FD46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Rectangle"/>
          <p:cNvSpPr/>
          <p:nvPr userDrawn="1"/>
        </p:nvSpPr>
        <p:spPr>
          <a:xfrm>
            <a:off x="22009100" y="11430000"/>
            <a:ext cx="2374900" cy="2286000"/>
          </a:xfrm>
          <a:prstGeom prst="rect">
            <a:avLst/>
          </a:prstGeom>
          <a:solidFill>
            <a:srgbClr val="630E4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5" name="Image" descr="Image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2580672" y="12308255"/>
            <a:ext cx="1320654" cy="5294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1968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Seg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>
              <a:defRPr sz="11200" b="0" i="0" u="none" strike="noStrike" cap="none" spc="-224" baseline="0" dirty="0">
                <a:ln>
                  <a:noFill/>
                </a:ln>
                <a:solidFill>
                  <a:srgbClr val="FACCD4"/>
                </a:solidFill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Market Sans Semi Bold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FACCD4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ACCD4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ACCD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</p:spTree>
    <p:extLst>
      <p:ext uri="{BB962C8B-B14F-4D97-AF65-F5344CB8AC3E}">
        <p14:creationId xmlns:p14="http://schemas.microsoft.com/office/powerpoint/2010/main" val="7396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-Quote/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225552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rgbClr val="FACCD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225552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rgbClr val="FACCD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FACCD4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FACCD4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ACCD4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FACCD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-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"/>
          <p:cNvSpPr/>
          <p:nvPr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0" name="Rectangle"/>
          <p:cNvSpPr/>
          <p:nvPr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1" name="Rectangle"/>
          <p:cNvSpPr/>
          <p:nvPr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2" name="Rectangle"/>
          <p:cNvSpPr/>
          <p:nvPr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3" name="Rectangle"/>
          <p:cNvSpPr/>
          <p:nvPr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4" name="Rectangle"/>
          <p:cNvSpPr/>
          <p:nvPr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5" name="Rectangle"/>
          <p:cNvSpPr/>
          <p:nvPr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6" name="Rectangle"/>
          <p:cNvSpPr/>
          <p:nvPr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7" name="Rectangle"/>
          <p:cNvSpPr/>
          <p:nvPr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8" name="Rectangle"/>
          <p:cNvSpPr/>
          <p:nvPr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39" name="Rectangle"/>
          <p:cNvSpPr/>
          <p:nvPr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40" name="Rectangle"/>
          <p:cNvSpPr/>
          <p:nvPr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pic>
        <p:nvPicPr>
          <p:cNvPr id="3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" y="12998623"/>
            <a:ext cx="1140353" cy="457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 userDrawn="1"/>
        </p:nvSpPr>
        <p:spPr>
          <a:xfrm>
            <a:off x="14884400" y="13561387"/>
            <a:ext cx="4749800" cy="154614"/>
          </a:xfrm>
          <a:prstGeom prst="rect">
            <a:avLst/>
          </a:prstGeom>
          <a:solidFill>
            <a:srgbClr val="BF2E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Rectangle"/>
          <p:cNvSpPr/>
          <p:nvPr userDrawn="1"/>
        </p:nvSpPr>
        <p:spPr>
          <a:xfrm>
            <a:off x="22009100" y="13561387"/>
            <a:ext cx="2374900" cy="154614"/>
          </a:xfrm>
          <a:prstGeom prst="rect">
            <a:avLst/>
          </a:prstGeom>
          <a:solidFill>
            <a:srgbClr val="FD46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5" name="Rectangle"/>
          <p:cNvSpPr/>
          <p:nvPr userDrawn="1"/>
        </p:nvSpPr>
        <p:spPr>
          <a:xfrm>
            <a:off x="19634200" y="13561387"/>
            <a:ext cx="2374900" cy="154611"/>
          </a:xfrm>
          <a:prstGeom prst="rect">
            <a:avLst/>
          </a:prstGeom>
          <a:solidFill>
            <a:srgbClr val="FACCD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" name="Rectangle"/>
          <p:cNvSpPr/>
          <p:nvPr userDrawn="1"/>
        </p:nvSpPr>
        <p:spPr>
          <a:xfrm>
            <a:off x="4749800" y="13561384"/>
            <a:ext cx="7670800" cy="154614"/>
          </a:xfrm>
          <a:prstGeom prst="rect">
            <a:avLst/>
          </a:prstGeom>
          <a:solidFill>
            <a:srgbClr val="FACCD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Rectangle"/>
          <p:cNvSpPr/>
          <p:nvPr userDrawn="1"/>
        </p:nvSpPr>
        <p:spPr>
          <a:xfrm>
            <a:off x="4916" y="13561386"/>
            <a:ext cx="2374900" cy="154614"/>
          </a:xfrm>
          <a:prstGeom prst="rect">
            <a:avLst/>
          </a:prstGeom>
          <a:solidFill>
            <a:srgbClr val="FD466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8" name="Rectangle"/>
          <p:cNvSpPr/>
          <p:nvPr userDrawn="1"/>
        </p:nvSpPr>
        <p:spPr>
          <a:xfrm>
            <a:off x="2374900" y="13561384"/>
            <a:ext cx="2374900" cy="154614"/>
          </a:xfrm>
          <a:prstGeom prst="rect">
            <a:avLst/>
          </a:prstGeom>
          <a:solidFill>
            <a:srgbClr val="BF2E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90000"/>
              </a:lnSpc>
              <a:spcBef>
                <a:spcPts val="0"/>
              </a:spcBef>
              <a:defRPr sz="10500" b="1" spc="-20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9" name="Rectangle"/>
          <p:cNvSpPr/>
          <p:nvPr userDrawn="1"/>
        </p:nvSpPr>
        <p:spPr>
          <a:xfrm>
            <a:off x="12420600" y="13561384"/>
            <a:ext cx="2463800" cy="154616"/>
          </a:xfrm>
          <a:prstGeom prst="rect">
            <a:avLst/>
          </a:prstGeom>
          <a:solidFill>
            <a:srgbClr val="8500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09100" y="13081173"/>
            <a:ext cx="1460500" cy="2921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1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-Title &amp; Sub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 userDrawn="1"/>
        </p:nvSpPr>
        <p:spPr>
          <a:xfrm>
            <a:off x="14897100" y="4572000"/>
            <a:ext cx="9486900" cy="4572000"/>
          </a:xfrm>
          <a:prstGeom prst="rect">
            <a:avLst/>
          </a:prstGeom>
          <a:solidFill>
            <a:srgbClr val="02D5C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Rectangle"/>
          <p:cNvSpPr/>
          <p:nvPr userDrawn="1"/>
        </p:nvSpPr>
        <p:spPr>
          <a:xfrm>
            <a:off x="14890750" y="0"/>
            <a:ext cx="4749800" cy="4572001"/>
          </a:xfrm>
          <a:prstGeom prst="rect">
            <a:avLst/>
          </a:prstGeom>
          <a:solidFill>
            <a:srgbClr val="25B1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" name="Rectangle"/>
          <p:cNvSpPr/>
          <p:nvPr userDrawn="1"/>
        </p:nvSpPr>
        <p:spPr>
          <a:xfrm>
            <a:off x="19640550" y="0"/>
            <a:ext cx="4749800" cy="4572001"/>
          </a:xfrm>
          <a:prstGeom prst="rect">
            <a:avLst/>
          </a:prstGeom>
          <a:solidFill>
            <a:srgbClr val="C1FA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5DEFAC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" name="Rectangle"/>
          <p:cNvSpPr/>
          <p:nvPr userDrawn="1"/>
        </p:nvSpPr>
        <p:spPr>
          <a:xfrm>
            <a:off x="14890750" y="9144000"/>
            <a:ext cx="4749800" cy="4572000"/>
          </a:xfrm>
          <a:prstGeom prst="rect">
            <a:avLst/>
          </a:prstGeom>
          <a:solidFill>
            <a:srgbClr val="D8F2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" name="Rectangle"/>
          <p:cNvSpPr/>
          <p:nvPr userDrawn="1"/>
        </p:nvSpPr>
        <p:spPr>
          <a:xfrm>
            <a:off x="19640550" y="9144000"/>
            <a:ext cx="2374900" cy="2286000"/>
          </a:xfrm>
          <a:prstGeom prst="rect">
            <a:avLst/>
          </a:prstGeom>
          <a:solidFill>
            <a:srgbClr val="25B1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19640550" y="11430000"/>
            <a:ext cx="2374900" cy="2286000"/>
          </a:xfrm>
          <a:prstGeom prst="rect">
            <a:avLst/>
          </a:prstGeom>
          <a:solidFill>
            <a:srgbClr val="C1FAF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Rectangle"/>
          <p:cNvSpPr/>
          <p:nvPr userDrawn="1"/>
        </p:nvSpPr>
        <p:spPr>
          <a:xfrm>
            <a:off x="22009100" y="9144000"/>
            <a:ext cx="2374900" cy="2286000"/>
          </a:xfrm>
          <a:prstGeom prst="rect">
            <a:avLst/>
          </a:prstGeom>
          <a:solidFill>
            <a:srgbClr val="5DF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AD0095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" name="Rectangle"/>
          <p:cNvSpPr/>
          <p:nvPr userDrawn="1"/>
        </p:nvSpPr>
        <p:spPr>
          <a:xfrm>
            <a:off x="22009100" y="11430000"/>
            <a:ext cx="2374900" cy="2286000"/>
          </a:xfrm>
          <a:prstGeom prst="rect">
            <a:avLst/>
          </a:prstGeom>
          <a:solidFill>
            <a:srgbClr val="078A8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78A87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1244772"/>
            <a:ext cx="12966700" cy="5025628"/>
          </a:xfrm>
          <a:prstGeom prst="rect">
            <a:avLst/>
          </a:prstGeom>
        </p:spPr>
        <p:txBody>
          <a:bodyPr anchor="b"/>
          <a:lstStyle>
            <a:lvl1pPr>
              <a:defRPr sz="11200" spc="-224">
                <a:solidFill>
                  <a:srgbClr val="C1FAF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14400" y="7772400"/>
            <a:ext cx="12966700" cy="1168400"/>
          </a:xfrm>
          <a:prstGeom prst="rect">
            <a:avLst/>
          </a:prstGeom>
        </p:spPr>
        <p:txBody>
          <a:bodyPr numCol="1" spcCol="38100" anchor="ctr"/>
          <a:lstStyle>
            <a:lvl1pPr>
              <a:lnSpc>
                <a:spcPct val="100000"/>
              </a:lnSpc>
              <a:spcBef>
                <a:spcPts val="0"/>
              </a:spcBef>
              <a:defRPr sz="3600" b="0" spc="-36">
                <a:solidFill>
                  <a:srgbClr val="C1FAF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1FAF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3600" spc="-36">
                <a:solidFill>
                  <a:srgbClr val="C1FAF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1FAF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spc="-36">
                <a:solidFill>
                  <a:srgbClr val="C1FAF2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</p:txBody>
      </p:sp>
      <p:sp>
        <p:nvSpPr>
          <p:cNvPr id="13" name="Rectangle"/>
          <p:cNvSpPr/>
          <p:nvPr userDrawn="1"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Rectangle"/>
          <p:cNvSpPr/>
          <p:nvPr userDrawn="1"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5" name="Rectangle"/>
          <p:cNvSpPr/>
          <p:nvPr userDrawn="1"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6" name="Rectangle"/>
          <p:cNvSpPr/>
          <p:nvPr userDrawn="1"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7" name="Rectangle"/>
          <p:cNvSpPr/>
          <p:nvPr userDrawn="1"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8" name="Rectangle"/>
          <p:cNvSpPr/>
          <p:nvPr userDrawn="1"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9" name="Rectangle"/>
          <p:cNvSpPr/>
          <p:nvPr userDrawn="1"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0" name="Rectangle"/>
          <p:cNvSpPr/>
          <p:nvPr userDrawn="1"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1" name="Rectangle"/>
          <p:cNvSpPr/>
          <p:nvPr userDrawn="1"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2" name="Rectangle"/>
          <p:cNvSpPr/>
          <p:nvPr userDrawn="1"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3" name="Rectangle"/>
          <p:cNvSpPr/>
          <p:nvPr userDrawn="1"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24" name="Rectangle"/>
          <p:cNvSpPr/>
          <p:nvPr userDrawn="1"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pic>
        <p:nvPicPr>
          <p:cNvPr id="25" name="Image" descr="Image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22575794" y="12306300"/>
            <a:ext cx="1330411" cy="533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83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914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3" name="Rectangle"/>
          <p:cNvSpPr/>
          <p:nvPr/>
        </p:nvSpPr>
        <p:spPr>
          <a:xfrm>
            <a:off x="2832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4" name="Rectangle"/>
          <p:cNvSpPr/>
          <p:nvPr/>
        </p:nvSpPr>
        <p:spPr>
          <a:xfrm>
            <a:off x="47498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5" name="Rectangle"/>
          <p:cNvSpPr/>
          <p:nvPr/>
        </p:nvSpPr>
        <p:spPr>
          <a:xfrm>
            <a:off x="66675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6" name="Rectangle"/>
          <p:cNvSpPr/>
          <p:nvPr/>
        </p:nvSpPr>
        <p:spPr>
          <a:xfrm>
            <a:off x="85852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7" name="Rectangle"/>
          <p:cNvSpPr/>
          <p:nvPr/>
        </p:nvSpPr>
        <p:spPr>
          <a:xfrm>
            <a:off x="105029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8" name="Rectangle"/>
          <p:cNvSpPr/>
          <p:nvPr/>
        </p:nvSpPr>
        <p:spPr>
          <a:xfrm>
            <a:off x="124206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9" name="Rectangle"/>
          <p:cNvSpPr/>
          <p:nvPr/>
        </p:nvSpPr>
        <p:spPr>
          <a:xfrm>
            <a:off x="143383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0" name="Rectangle"/>
          <p:cNvSpPr/>
          <p:nvPr/>
        </p:nvSpPr>
        <p:spPr>
          <a:xfrm>
            <a:off x="162560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1" name="Rectangle"/>
          <p:cNvSpPr/>
          <p:nvPr/>
        </p:nvSpPr>
        <p:spPr>
          <a:xfrm>
            <a:off x="181737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2" name="Rectangle"/>
          <p:cNvSpPr/>
          <p:nvPr/>
        </p:nvSpPr>
        <p:spPr>
          <a:xfrm>
            <a:off x="200914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3" name="Rectangle"/>
          <p:cNvSpPr/>
          <p:nvPr/>
        </p:nvSpPr>
        <p:spPr>
          <a:xfrm>
            <a:off x="22009100" y="-1"/>
            <a:ext cx="1460500" cy="457201"/>
          </a:xfrm>
          <a:prstGeom prst="rect">
            <a:avLst/>
          </a:prstGeom>
          <a:solidFill>
            <a:srgbClr val="006EFC">
              <a:alpha val="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Market Sans Light"/>
                <a:ea typeface="Market Sans Light"/>
                <a:cs typeface="Market Sans Light"/>
                <a:sym typeface="Market Sans Light"/>
              </a:defRPr>
            </a:pPr>
            <a:endParaRPr/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853618"/>
            <a:ext cx="22555200" cy="904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numCol="2" spcCol="457200"/>
          <a:lstStyle>
            <a:lvl2pPr marL="228600" indent="-228600">
              <a:spcBef>
                <a:spcPts val="900"/>
              </a:spcBef>
              <a:buSzPct val="100000"/>
              <a:buChar char="•"/>
              <a:defRPr sz="2400" b="0" spc="-24"/>
            </a:lvl2pPr>
            <a:lvl3pPr marL="457200" indent="-228600">
              <a:spcBef>
                <a:spcPts val="900"/>
              </a:spcBef>
              <a:buSzPct val="100000"/>
              <a:buChar char="-"/>
              <a:defRPr sz="2400" b="0" spc="-24"/>
            </a:lvl3pPr>
            <a:lvl4pPr marL="685800" indent="-228600">
              <a:spcBef>
                <a:spcPts val="900"/>
              </a:spcBef>
              <a:buClr>
                <a:srgbClr val="545459"/>
              </a:buClr>
              <a:buSzPct val="100000"/>
              <a:buChar char="-"/>
              <a:defRPr sz="2400" b="0" spc="-24"/>
            </a:lvl4pPr>
            <a:lvl5pPr marL="914400" indent="-228600">
              <a:spcBef>
                <a:spcPts val="900"/>
              </a:spcBef>
              <a:buClr>
                <a:srgbClr val="545459"/>
              </a:buClr>
              <a:buSzPct val="100000"/>
              <a:buChar char="-"/>
              <a:defRPr sz="2400" b="0" spc="-24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14400" y="941831"/>
            <a:ext cx="22555200" cy="1572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4"/>
          </p:nvPr>
        </p:nvSpPr>
        <p:spPr>
          <a:xfrm>
            <a:off x="22009100" y="13081173"/>
            <a:ext cx="1460500" cy="2921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86" r:id="rId4"/>
    <p:sldLayoutId id="2147483690" r:id="rId5"/>
    <p:sldLayoutId id="2147483691" r:id="rId6"/>
    <p:sldLayoutId id="2147483693" r:id="rId7"/>
    <p:sldLayoutId id="2147483683" r:id="rId8"/>
    <p:sldLayoutId id="2147483694" r:id="rId9"/>
    <p:sldLayoutId id="2147483695" r:id="rId10"/>
    <p:sldLayoutId id="2147483696" r:id="rId11"/>
    <p:sldLayoutId id="2147483684" r:id="rId12"/>
    <p:sldLayoutId id="2147483697" r:id="rId13"/>
    <p:sldLayoutId id="2147483698" r:id="rId14"/>
    <p:sldLayoutId id="2147483700" r:id="rId15"/>
    <p:sldLayoutId id="2147483704" r:id="rId16"/>
    <p:sldLayoutId id="2147483701" r:id="rId17"/>
    <p:sldLayoutId id="2147483703" r:id="rId18"/>
    <p:sldLayoutId id="2147483680" r:id="rId19"/>
    <p:sldLayoutId id="2147483681" r:id="rId20"/>
    <p:sldLayoutId id="2147483682" r:id="rId21"/>
    <p:sldLayoutId id="2147483685" r:id="rId22"/>
    <p:sldLayoutId id="2147483678" r:id="rId23"/>
    <p:sldLayoutId id="2147483699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marR="0" indent="0" algn="l" defTabSz="4572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rgbClr val="006EFC"/>
          </a:solidFill>
          <a:uFillTx/>
          <a:latin typeface="Arial" panose="020B0604020202020204" pitchFamily="34" charset="0"/>
          <a:ea typeface="+mn-ea"/>
          <a:cs typeface="Arial" panose="020B0604020202020204" pitchFamily="34" charset="0"/>
          <a:sym typeface="Market Sans Semi Bold"/>
        </a:defRPr>
      </a:lvl1pPr>
      <a:lvl2pPr marL="0" marR="0" indent="228600" algn="l" defTabSz="4572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2pPr>
      <a:lvl3pPr marL="0" marR="0" indent="457200" algn="l" defTabSz="4572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3pPr>
      <a:lvl4pPr marL="0" marR="0" indent="685800" algn="l" defTabSz="4572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4pPr>
      <a:lvl5pPr marL="0" marR="0" indent="914400" algn="l" defTabSz="4572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5pPr>
      <a:lvl6pPr marL="0" marR="0" indent="1143000" algn="l" defTabSz="4572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6pPr>
      <a:lvl7pPr marL="0" marR="0" indent="1371600" algn="l" defTabSz="4572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7pPr>
      <a:lvl8pPr marL="0" marR="0" indent="1600200" algn="l" defTabSz="4572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8pPr>
      <a:lvl9pPr marL="0" marR="0" indent="1828800" algn="l" defTabSz="457200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-128" baseline="0">
          <a:ln>
            <a:noFill/>
          </a:ln>
          <a:solidFill>
            <a:srgbClr val="006EFC"/>
          </a:solidFill>
          <a:uFillTx/>
          <a:latin typeface="+mn-lt"/>
          <a:ea typeface="+mn-ea"/>
          <a:cs typeface="+mn-cs"/>
          <a:sym typeface="Market Sans Semi Bold"/>
        </a:defRPr>
      </a:lvl9pPr>
    </p:titleStyle>
    <p:bodyStyle>
      <a:lvl1pPr marL="0" marR="0" indent="0" algn="l" defTabSz="457200" eaLnBrk="1" latinLnBrk="0" hangingPunct="1">
        <a:lnSpc>
          <a:spcPts val="36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-32" baseline="0">
          <a:ln>
            <a:noFill/>
          </a:ln>
          <a:solidFill>
            <a:srgbClr val="54545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Market Sans"/>
        </a:defRPr>
      </a:lvl1pPr>
      <a:lvl2pPr marL="0" marR="0" indent="228600" algn="l" defTabSz="457200" eaLnBrk="1" latinLnBrk="0" hangingPunct="1">
        <a:lnSpc>
          <a:spcPts val="36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-32" baseline="0">
          <a:ln>
            <a:noFill/>
          </a:ln>
          <a:solidFill>
            <a:srgbClr val="54545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Market Sans"/>
        </a:defRPr>
      </a:lvl2pPr>
      <a:lvl3pPr marL="0" marR="0" indent="457200" algn="l" defTabSz="457200" eaLnBrk="1" latinLnBrk="0" hangingPunct="1">
        <a:lnSpc>
          <a:spcPts val="36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-32" baseline="0">
          <a:ln>
            <a:noFill/>
          </a:ln>
          <a:solidFill>
            <a:srgbClr val="54545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Market Sans"/>
        </a:defRPr>
      </a:lvl3pPr>
      <a:lvl4pPr marL="0" marR="0" indent="685800" algn="l" defTabSz="457200" eaLnBrk="1" latinLnBrk="0" hangingPunct="1">
        <a:lnSpc>
          <a:spcPts val="36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-32" baseline="0">
          <a:ln>
            <a:noFill/>
          </a:ln>
          <a:solidFill>
            <a:srgbClr val="54545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Market Sans"/>
        </a:defRPr>
      </a:lvl4pPr>
      <a:lvl5pPr marL="0" marR="0" indent="914400" algn="l" defTabSz="457200" eaLnBrk="1" latinLnBrk="0" hangingPunct="1">
        <a:lnSpc>
          <a:spcPts val="36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-32" baseline="0">
          <a:ln>
            <a:noFill/>
          </a:ln>
          <a:solidFill>
            <a:srgbClr val="545459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Market Sans"/>
        </a:defRPr>
      </a:lvl5pPr>
      <a:lvl6pPr marL="0" marR="0" indent="1143000" algn="l" defTabSz="457200" eaLnBrk="1" latinLnBrk="0" hangingPunct="1">
        <a:lnSpc>
          <a:spcPts val="36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-32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6pPr>
      <a:lvl7pPr marL="0" marR="0" indent="1371600" algn="l" defTabSz="457200" eaLnBrk="1" latinLnBrk="0" hangingPunct="1">
        <a:lnSpc>
          <a:spcPts val="36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-32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7pPr>
      <a:lvl8pPr marL="0" marR="0" indent="1600200" algn="l" defTabSz="457200" eaLnBrk="1" latinLnBrk="0" hangingPunct="1">
        <a:lnSpc>
          <a:spcPts val="36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-32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8pPr>
      <a:lvl9pPr marL="0" marR="0" indent="1828800" algn="l" defTabSz="457200" eaLnBrk="1" latinLnBrk="0" hangingPunct="1">
        <a:lnSpc>
          <a:spcPts val="3600"/>
        </a:lnSpc>
        <a:spcBef>
          <a:spcPts val="180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-32" baseline="0">
          <a:ln>
            <a:noFill/>
          </a:ln>
          <a:solidFill>
            <a:srgbClr val="545459"/>
          </a:solidFill>
          <a:uFillTx/>
          <a:latin typeface="Market Sans"/>
          <a:ea typeface="Market Sans"/>
          <a:cs typeface="Market Sans"/>
          <a:sym typeface="Market Sans"/>
        </a:defRPr>
      </a:lvl9pPr>
    </p:bodyStyle>
    <p:otherStyle>
      <a:lvl1pPr marL="0" marR="0" indent="0" algn="r" defTabSz="4572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36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1pPr>
      <a:lvl2pPr marL="0" marR="0" indent="228600" algn="r" defTabSz="4572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36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2pPr>
      <a:lvl3pPr marL="0" marR="0" indent="457200" algn="r" defTabSz="4572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36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3pPr>
      <a:lvl4pPr marL="0" marR="0" indent="685800" algn="r" defTabSz="4572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36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4pPr>
      <a:lvl5pPr marL="0" marR="0" indent="914400" algn="r" defTabSz="4572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36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5pPr>
      <a:lvl6pPr marL="0" marR="0" indent="1143000" algn="r" defTabSz="4572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36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6pPr>
      <a:lvl7pPr marL="0" marR="0" indent="1371600" algn="r" defTabSz="4572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36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7pPr>
      <a:lvl8pPr marL="0" marR="0" indent="1600200" algn="r" defTabSz="4572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36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8pPr>
      <a:lvl9pPr marL="0" marR="0" indent="1828800" algn="r" defTabSz="45720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-36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Market Sans Semi Bold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20" userDrawn="1">
          <p15:clr>
            <a:srgbClr val="F26B43"/>
          </p15:clr>
        </p15:guide>
        <p15:guide id="2" pos="76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zeta.corp.ebay.com/zeta/#/notebook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ithub.corp.ebay.com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rp.ebay.com/tduan/WSSP" TargetMode="External"/><Relationship Id="rId2" Type="http://schemas.openxmlformats.org/officeDocument/2006/relationships/hyperlink" Target="https://github.com/TonyFly3000/Object_detection_shiny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996icu/996.ICU" TargetMode="External"/><Relationship Id="rId5" Type="http://schemas.openxmlformats.org/officeDocument/2006/relationships/hyperlink" Target="https://github.corp.ebay.com/magardner" TargetMode="External"/><Relationship Id="rId4" Type="http://schemas.openxmlformats.org/officeDocument/2006/relationships/hyperlink" Target="https://github.corp.ebay.com/bm-team/test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machow/siuba/issues/153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.corp.ebay.com/zeta/#/notebook" TargetMode="External"/><Relationship Id="rId2" Type="http://schemas.openxmlformats.org/officeDocument/2006/relationships/hyperlink" Target="https://github.corp.ebay.com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rp.ebay.com/tduan/WSSP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rp.ebay.com/tduan/WSSP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zeta.corp.ebay.com/zeta/#/notebook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orkspaces.corp.ebay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support/drivers" TargetMode="External"/><Relationship Id="rId2" Type="http://schemas.openxmlformats.org/officeDocument/2006/relationships/hyperlink" Target="https://wiki.vip.corp.ebay.com/display/CAC/201.+Migrate+report+to+Hermes#id-201.MigratereporttoHermes-Pytho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orkspaces.corp.ebay.com/create-data-mov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orkspaces.corp.ebay.com/create-data-move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intro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2"/>
            <a:r>
              <a:rPr lang="en-US" dirty="0"/>
              <a:t>Jan 2020</a:t>
            </a: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2700" y="563061"/>
            <a:ext cx="8890000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rket Sans"/>
              <a:ea typeface="Market Sans"/>
              <a:cs typeface="Market Sans"/>
              <a:sym typeface="Market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FAEFE-4D9B-4C21-8C71-6AFE1211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0" y="2717427"/>
            <a:ext cx="3504960" cy="35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2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>
                <a:solidFill>
                  <a:schemeClr val="tx1">
                    <a:lumMod val="50000"/>
                  </a:schemeClr>
                </a:solidFill>
                <a:ea typeface="Cambria" panose="02040503050406030204" pitchFamily="18" charset="0"/>
              </a:rPr>
              <a:t>Data mover on Zeta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15C67-7B79-476D-BDF5-00A1F0DD0773}"/>
              </a:ext>
            </a:extLst>
          </p:cNvPr>
          <p:cNvSpPr/>
          <p:nvPr/>
        </p:nvSpPr>
        <p:spPr>
          <a:xfrm>
            <a:off x="914400" y="2206089"/>
            <a:ext cx="23964900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https://zeta.corp.ebay.com/zeta/#/notebook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316EB-FFFF-4408-A24E-974A478F3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21" y="3470772"/>
            <a:ext cx="22514777" cy="845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3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spc="0" dirty="0">
                <a:solidFill>
                  <a:schemeClr val="bg1"/>
                </a:solidFill>
                <a:ea typeface="Cambria" panose="02040503050406030204" pitchFamily="18" charset="0"/>
              </a:rPr>
              <a:t>3.Github 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2700" y="563061"/>
            <a:ext cx="8890000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rket Sans"/>
              <a:ea typeface="Market Sans"/>
              <a:cs typeface="Market Sans"/>
              <a:sym typeface="Market Sans"/>
            </a:endParaRPr>
          </a:p>
        </p:txBody>
      </p:sp>
    </p:spTree>
    <p:extLst>
      <p:ext uri="{BB962C8B-B14F-4D97-AF65-F5344CB8AC3E}">
        <p14:creationId xmlns:p14="http://schemas.microsoft.com/office/powerpoint/2010/main" val="389915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Git introduction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3D0FC-37F9-40AE-8F1A-F00CF2D32CD7}"/>
              </a:ext>
            </a:extLst>
          </p:cNvPr>
          <p:cNvSpPr/>
          <p:nvPr/>
        </p:nvSpPr>
        <p:spPr>
          <a:xfrm>
            <a:off x="914400" y="1966760"/>
            <a:ext cx="4987263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D66C5-81C4-4772-9050-B136CFB1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33982"/>
            <a:ext cx="13571355" cy="4547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D72581-0B1C-4FF7-B77E-833EB4663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9753" y="2833982"/>
            <a:ext cx="4236679" cy="454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1EC3C-D7AB-47F0-8A8B-A4EA3E7D9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7890500"/>
            <a:ext cx="2493631" cy="20595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314BA1F-F338-48A4-B08D-88190483A083}"/>
              </a:ext>
            </a:extLst>
          </p:cNvPr>
          <p:cNvSpPr/>
          <p:nvPr/>
        </p:nvSpPr>
        <p:spPr>
          <a:xfrm>
            <a:off x="3152227" y="7890500"/>
            <a:ext cx="10087523" cy="52513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rket Sans Light"/>
                <a:ea typeface="Market Sans Light"/>
                <a:cs typeface="Market Sans Light"/>
                <a:sym typeface="Market Sans Light"/>
              </a:rPr>
              <a:t>NO Git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E042DB-399B-4969-BFC5-7701A6865D74}"/>
              </a:ext>
            </a:extLst>
          </p:cNvPr>
          <p:cNvSpPr/>
          <p:nvPr/>
        </p:nvSpPr>
        <p:spPr>
          <a:xfrm>
            <a:off x="13705105" y="7890500"/>
            <a:ext cx="10050246" cy="52513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rket Sans Light"/>
                <a:ea typeface="Market Sans Light"/>
                <a:cs typeface="Market Sans Light"/>
                <a:sym typeface="Market Sans Light"/>
              </a:rPr>
              <a:t>With Git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3A692B-BD21-4142-AB54-B744FE6A5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6249" y="8496300"/>
            <a:ext cx="10233561" cy="3979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4D205-CCBC-4820-A3AB-CC8A6BD901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5105" y="8496299"/>
            <a:ext cx="10050246" cy="21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GitHub introduction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15C67-7B79-476D-BDF5-00A1F0DD0773}"/>
              </a:ext>
            </a:extLst>
          </p:cNvPr>
          <p:cNvSpPr/>
          <p:nvPr/>
        </p:nvSpPr>
        <p:spPr>
          <a:xfrm>
            <a:off x="914400" y="2206089"/>
            <a:ext cx="23964900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A4518-C364-469B-9B07-FB9EA12A2152}"/>
              </a:ext>
            </a:extLst>
          </p:cNvPr>
          <p:cNvSpPr/>
          <p:nvPr/>
        </p:nvSpPr>
        <p:spPr>
          <a:xfrm>
            <a:off x="914400" y="3102759"/>
            <a:ext cx="7056740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https://github.corp.ebay.com/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55E559-2772-4F8B-B6D5-68E9CFFEF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271412"/>
            <a:ext cx="2493631" cy="20595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99BD7B-3AF2-4480-A6B9-11838A9FA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60" y="9429402"/>
            <a:ext cx="2330571" cy="20805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F15A0CD-694B-4874-8B57-01E80A9AB6A5}"/>
              </a:ext>
            </a:extLst>
          </p:cNvPr>
          <p:cNvSpPr/>
          <p:nvPr/>
        </p:nvSpPr>
        <p:spPr>
          <a:xfrm>
            <a:off x="3114127" y="4444535"/>
            <a:ext cx="10087523" cy="52513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rket Sans Light"/>
                <a:ea typeface="Market Sans Light"/>
                <a:cs typeface="Market Sans Light"/>
                <a:sym typeface="Market Sans Light"/>
              </a:rPr>
              <a:t>NO Git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454FC-B192-46B1-8A65-C9792060EA41}"/>
              </a:ext>
            </a:extLst>
          </p:cNvPr>
          <p:cNvSpPr/>
          <p:nvPr/>
        </p:nvSpPr>
        <p:spPr>
          <a:xfrm>
            <a:off x="13667005" y="4444535"/>
            <a:ext cx="10050246" cy="52513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Market Sans Light"/>
                <a:ea typeface="Market Sans Light"/>
                <a:cs typeface="Market Sans Light"/>
                <a:sym typeface="Market Sans Light"/>
              </a:rPr>
              <a:t>With Git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74479FD-66AB-4569-AE2F-84199E644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584" y="9595119"/>
            <a:ext cx="2124371" cy="19147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AA4D38-F104-44E8-ADF4-37EA01EC28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6180" y="9690385"/>
            <a:ext cx="2038635" cy="18004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3D34A4-BFDE-4E40-A605-EC5133396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3467" y="760518"/>
            <a:ext cx="3043383" cy="3085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173D74E-8291-4FB9-909E-292E3E86ED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4127" y="4969674"/>
            <a:ext cx="10233561" cy="39793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7BB5C9-FFA4-4653-BB37-3E284494B1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47688" y="4969674"/>
            <a:ext cx="10050246" cy="21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GitHub introduction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14</a:t>
            </a:fld>
            <a:endParaRPr lang="uk-U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3D34A4-BFDE-4E40-A605-EC513339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67" y="760518"/>
            <a:ext cx="3043383" cy="3085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35558-D871-4C77-91E3-4E5BFE0B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88247"/>
            <a:ext cx="8676167" cy="1757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6A8C5-B5B6-4027-86B6-CF33871CB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832" y="3978757"/>
            <a:ext cx="16157629" cy="39932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0B7B77-39C2-497C-B238-213069936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9832" y="8283058"/>
            <a:ext cx="16965703" cy="37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5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GitHub introduction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FDCB63-CF9C-49E8-9602-EF1720655EF0}"/>
              </a:ext>
            </a:extLst>
          </p:cNvPr>
          <p:cNvSpPr/>
          <p:nvPr/>
        </p:nvSpPr>
        <p:spPr>
          <a:xfrm>
            <a:off x="8086725" y="2000668"/>
            <a:ext cx="15601950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https://github.com/TonyFly3000/Object_detection_shiny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AD8629-8B48-49D2-B472-ACD2D3798676}"/>
              </a:ext>
            </a:extLst>
          </p:cNvPr>
          <p:cNvSpPr/>
          <p:nvPr/>
        </p:nvSpPr>
        <p:spPr>
          <a:xfrm>
            <a:off x="8104993" y="6235679"/>
            <a:ext cx="9897261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https://github.corp.ebay.com/tduan/WSSP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3D6DD-DD82-4121-AD5A-619082E51856}"/>
              </a:ext>
            </a:extLst>
          </p:cNvPr>
          <p:cNvSpPr/>
          <p:nvPr/>
        </p:nvSpPr>
        <p:spPr>
          <a:xfrm>
            <a:off x="8086726" y="7925640"/>
            <a:ext cx="10363735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https://github.corp.ebay.com/bm-team/test1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D5B3FB-6B53-4C25-B15E-41B613E2E8D7}"/>
              </a:ext>
            </a:extLst>
          </p:cNvPr>
          <p:cNvSpPr/>
          <p:nvPr/>
        </p:nvSpPr>
        <p:spPr>
          <a:xfrm>
            <a:off x="8086726" y="9806595"/>
            <a:ext cx="9506128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https://github.corp.ebay.com/magardner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BFD74-E6BF-4E9F-B398-AF29ACAA148C}"/>
              </a:ext>
            </a:extLst>
          </p:cNvPr>
          <p:cNvSpPr txBox="1"/>
          <p:nvPr/>
        </p:nvSpPr>
        <p:spPr>
          <a:xfrm>
            <a:off x="1133475" y="2000668"/>
            <a:ext cx="417195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Market Sans"/>
              </a:rPr>
              <a:t>My GitHub account: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Market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433F9-F7C6-4FD4-BA21-B503629DBABC}"/>
              </a:ext>
            </a:extLst>
          </p:cNvPr>
          <p:cNvSpPr txBox="1"/>
          <p:nvPr/>
        </p:nvSpPr>
        <p:spPr>
          <a:xfrm>
            <a:off x="1133475" y="6190799"/>
            <a:ext cx="5248275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Market Sans"/>
              </a:rPr>
              <a:t>My crop GitHub account: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Market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9AD84-2262-4AF0-B010-BF524CB6D738}"/>
              </a:ext>
            </a:extLst>
          </p:cNvPr>
          <p:cNvSpPr txBox="1"/>
          <p:nvPr/>
        </p:nvSpPr>
        <p:spPr>
          <a:xfrm>
            <a:off x="1133476" y="9649699"/>
            <a:ext cx="6524627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 </a:t>
            </a:r>
            <a:r>
              <a:rPr lang="en-US" altLang="zh-CN" sz="400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ebayer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Market Sans"/>
              </a:rPr>
              <a:t> crop GitHub account: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Market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A8C6B-5F98-4BFC-982B-749EDFE32D90}"/>
              </a:ext>
            </a:extLst>
          </p:cNvPr>
          <p:cNvSpPr txBox="1"/>
          <p:nvPr/>
        </p:nvSpPr>
        <p:spPr>
          <a:xfrm>
            <a:off x="1133476" y="7912336"/>
            <a:ext cx="7210426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Market Sans"/>
              </a:rPr>
              <a:t>My crop team GitHub account: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Market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CBD62E-3D6E-42B4-BF99-FD262A27A213}"/>
              </a:ext>
            </a:extLst>
          </p:cNvPr>
          <p:cNvSpPr/>
          <p:nvPr/>
        </p:nvSpPr>
        <p:spPr>
          <a:xfrm>
            <a:off x="8104993" y="3979718"/>
            <a:ext cx="8209299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https://github.com/996icu/996.ICU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04D27-0748-41B4-BB44-D0B3FC44FCC2}"/>
              </a:ext>
            </a:extLst>
          </p:cNvPr>
          <p:cNvSpPr/>
          <p:nvPr/>
        </p:nvSpPr>
        <p:spPr>
          <a:xfrm>
            <a:off x="1133475" y="3979718"/>
            <a:ext cx="44614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996 GitHub account: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ow: Right 24">
            <a:extLst>
              <a:ext uri="{FF2B5EF4-FFF2-40B4-BE49-F238E27FC236}">
                <a16:creationId xmlns:a16="http://schemas.microsoft.com/office/drawing/2014/main" id="{19C64CE7-D58B-409E-8C10-04B78FAFF8EC}"/>
              </a:ext>
            </a:extLst>
          </p:cNvPr>
          <p:cNvSpPr/>
          <p:nvPr/>
        </p:nvSpPr>
        <p:spPr>
          <a:xfrm flipV="1">
            <a:off x="12782550" y="5761589"/>
            <a:ext cx="1790700" cy="45719"/>
          </a:xfrm>
          <a:prstGeom prst="rightArrow">
            <a:avLst/>
          </a:prstGeom>
          <a:solidFill>
            <a:schemeClr val="accent1"/>
          </a:solidFill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EEB9687-D29F-4E46-9A9C-D03A436BBA30}"/>
              </a:ext>
            </a:extLst>
          </p:cNvPr>
          <p:cNvSpPr/>
          <p:nvPr/>
        </p:nvSpPr>
        <p:spPr>
          <a:xfrm flipV="1">
            <a:off x="12782550" y="4534739"/>
            <a:ext cx="3886200" cy="71281"/>
          </a:xfrm>
          <a:prstGeom prst="rightArrow">
            <a:avLst/>
          </a:prstGeom>
          <a:solidFill>
            <a:schemeClr val="accent1"/>
          </a:solidFill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EC2E16C-F24E-4CE8-8C7D-23C2D23CA0C3}"/>
              </a:ext>
            </a:extLst>
          </p:cNvPr>
          <p:cNvSpPr/>
          <p:nvPr/>
        </p:nvSpPr>
        <p:spPr>
          <a:xfrm>
            <a:off x="12782550" y="3315456"/>
            <a:ext cx="6076950" cy="45719"/>
          </a:xfrm>
          <a:prstGeom prst="rightArrow">
            <a:avLst/>
          </a:prstGeom>
          <a:solidFill>
            <a:schemeClr val="accent1"/>
          </a:solidFill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GitHub introduction :commit(save) system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C6F03-B7EC-401C-8718-9B465DD5D4D3}"/>
              </a:ext>
            </a:extLst>
          </p:cNvPr>
          <p:cNvSpPr txBox="1"/>
          <p:nvPr/>
        </p:nvSpPr>
        <p:spPr>
          <a:xfrm>
            <a:off x="1066783" y="5912703"/>
            <a:ext cx="228600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C8DE9-D420-4C2A-9A38-6C7B4403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3" y="6834931"/>
            <a:ext cx="2493631" cy="2059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C3907-800D-4A86-8AFA-48FF2DC629FF}"/>
              </a:ext>
            </a:extLst>
          </p:cNvPr>
          <p:cNvSpPr txBox="1"/>
          <p:nvPr/>
        </p:nvSpPr>
        <p:spPr>
          <a:xfrm>
            <a:off x="5153026" y="4150018"/>
            <a:ext cx="158115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3551C-F635-46A2-8BAE-4F1190436D0A}"/>
              </a:ext>
            </a:extLst>
          </p:cNvPr>
          <p:cNvSpPr txBox="1"/>
          <p:nvPr/>
        </p:nvSpPr>
        <p:spPr>
          <a:xfrm>
            <a:off x="5181600" y="7680741"/>
            <a:ext cx="158115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458A0-7D92-429C-A160-D7A9BE567034}"/>
              </a:ext>
            </a:extLst>
          </p:cNvPr>
          <p:cNvSpPr txBox="1"/>
          <p:nvPr/>
        </p:nvSpPr>
        <p:spPr>
          <a:xfrm>
            <a:off x="5153026" y="11155858"/>
            <a:ext cx="158115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FB066-5188-4F92-9787-A5FDA097B897}"/>
              </a:ext>
            </a:extLst>
          </p:cNvPr>
          <p:cNvSpPr txBox="1"/>
          <p:nvPr/>
        </p:nvSpPr>
        <p:spPr>
          <a:xfrm>
            <a:off x="8058150" y="2894712"/>
            <a:ext cx="472440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 Branch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AD049-C9AD-46B4-90D5-CD4986E33AF5}"/>
              </a:ext>
            </a:extLst>
          </p:cNvPr>
          <p:cNvSpPr txBox="1"/>
          <p:nvPr/>
        </p:nvSpPr>
        <p:spPr>
          <a:xfrm>
            <a:off x="8058150" y="4093884"/>
            <a:ext cx="472440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test1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039DC-64D9-43AD-AEAA-71357D7D6ABA}"/>
              </a:ext>
            </a:extLst>
          </p:cNvPr>
          <p:cNvSpPr txBox="1"/>
          <p:nvPr/>
        </p:nvSpPr>
        <p:spPr>
          <a:xfrm>
            <a:off x="8058150" y="5272671"/>
            <a:ext cx="472440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tabLst/>
            </a:pPr>
            <a:r>
              <a:rPr lang="en-US" altLang="zh-C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 test2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D860D5-D345-4AF0-BAC3-D06C15A4819D}"/>
              </a:ext>
            </a:extLst>
          </p:cNvPr>
          <p:cNvSpPr/>
          <p:nvPr/>
        </p:nvSpPr>
        <p:spPr>
          <a:xfrm>
            <a:off x="13773150" y="3098198"/>
            <a:ext cx="590550" cy="577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FFC4FF-3D8E-4120-AC4D-26265F67F1EE}"/>
              </a:ext>
            </a:extLst>
          </p:cNvPr>
          <p:cNvSpPr/>
          <p:nvPr/>
        </p:nvSpPr>
        <p:spPr>
          <a:xfrm>
            <a:off x="15887700" y="3098198"/>
            <a:ext cx="590550" cy="577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1A1855B-04EE-4A50-A967-95CB28EEAEF9}"/>
              </a:ext>
            </a:extLst>
          </p:cNvPr>
          <p:cNvSpPr/>
          <p:nvPr/>
        </p:nvSpPr>
        <p:spPr>
          <a:xfrm>
            <a:off x="18002250" y="3098198"/>
            <a:ext cx="590550" cy="577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B6F4F3-88FD-4E36-93F0-629E5B6DC0EB}"/>
              </a:ext>
            </a:extLst>
          </p:cNvPr>
          <p:cNvSpPr/>
          <p:nvPr/>
        </p:nvSpPr>
        <p:spPr>
          <a:xfrm>
            <a:off x="13773150" y="4295541"/>
            <a:ext cx="590550" cy="577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C06D61-E91C-4879-B8D1-6ACF9D9E64F3}"/>
              </a:ext>
            </a:extLst>
          </p:cNvPr>
          <p:cNvSpPr/>
          <p:nvPr/>
        </p:nvSpPr>
        <p:spPr>
          <a:xfrm>
            <a:off x="15887700" y="4286245"/>
            <a:ext cx="590550" cy="577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5D8119-3F25-4D72-9AD1-FB58C33EA817}"/>
              </a:ext>
            </a:extLst>
          </p:cNvPr>
          <p:cNvSpPr/>
          <p:nvPr/>
        </p:nvSpPr>
        <p:spPr>
          <a:xfrm>
            <a:off x="13773150" y="5483130"/>
            <a:ext cx="590550" cy="5770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Market Sans Light"/>
              <a:ea typeface="Market Sans Light"/>
              <a:cs typeface="Market Sans Light"/>
              <a:sym typeface="Market Sans Light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BF44261E-7F1D-400D-A6EF-B2DD86819D3D}"/>
              </a:ext>
            </a:extLst>
          </p:cNvPr>
          <p:cNvSpPr/>
          <p:nvPr/>
        </p:nvSpPr>
        <p:spPr>
          <a:xfrm>
            <a:off x="6934200" y="3315456"/>
            <a:ext cx="790576" cy="2996422"/>
          </a:xfrm>
          <a:prstGeom prst="leftBrace">
            <a:avLst>
              <a:gd name="adj1" fmla="val 61345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BF0673-5B2A-4630-8E6B-15F6BED3BB87}"/>
              </a:ext>
            </a:extLst>
          </p:cNvPr>
          <p:cNvSpPr/>
          <p:nvPr/>
        </p:nvSpPr>
        <p:spPr>
          <a:xfrm>
            <a:off x="3560431" y="4606020"/>
            <a:ext cx="790576" cy="7319279"/>
          </a:xfrm>
          <a:prstGeom prst="leftBrace">
            <a:avLst>
              <a:gd name="adj1" fmla="val 116767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76C73-FBB6-4515-8155-9912F2C6A30D}"/>
              </a:ext>
            </a:extLst>
          </p:cNvPr>
          <p:cNvSpPr txBox="1"/>
          <p:nvPr/>
        </p:nvSpPr>
        <p:spPr>
          <a:xfrm>
            <a:off x="1066782" y="1943802"/>
            <a:ext cx="22764767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download any time snapshot from any branch and the new commit will be at the end of the branch 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Market San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F486AC-4B33-4587-A0C4-556DC2684820}"/>
              </a:ext>
            </a:extLst>
          </p:cNvPr>
          <p:cNvSpPr/>
          <p:nvPr/>
        </p:nvSpPr>
        <p:spPr>
          <a:xfrm>
            <a:off x="16708951" y="7416898"/>
            <a:ext cx="1883849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commit</a:t>
            </a:r>
            <a:endParaRPr lang="zh-CN" alt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7E9B0DE-B8A7-48AD-8827-B63C3FE1E81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436279" y="4464406"/>
            <a:ext cx="4046346" cy="1676399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1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GitHub introduction :issue system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CEABE-311F-45F2-A5E3-A78F7CA67B9A}"/>
              </a:ext>
            </a:extLst>
          </p:cNvPr>
          <p:cNvSpPr/>
          <p:nvPr/>
        </p:nvSpPr>
        <p:spPr>
          <a:xfrm>
            <a:off x="914400" y="2141812"/>
            <a:ext cx="10597773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https://github.com/machow/siuba/issues/153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5CBDA-B5E6-4FE0-811E-B8F96E53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52" y="3342723"/>
            <a:ext cx="17650898" cy="907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6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GitHub with Zeta set up tokens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A4518-C364-469B-9B07-FB9EA12A2152}"/>
              </a:ext>
            </a:extLst>
          </p:cNvPr>
          <p:cNvSpPr/>
          <p:nvPr/>
        </p:nvSpPr>
        <p:spPr>
          <a:xfrm>
            <a:off x="914400" y="3102759"/>
            <a:ext cx="7056740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https://github.corp.ebay.com/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45BF9-9BBB-4BC2-B9B8-B005BDAB081D}"/>
              </a:ext>
            </a:extLst>
          </p:cNvPr>
          <p:cNvSpPr/>
          <p:nvPr/>
        </p:nvSpPr>
        <p:spPr>
          <a:xfrm>
            <a:off x="914400" y="2141812"/>
            <a:ext cx="10463121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https://zeta.corp.ebay.com/zeta/#/notebook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FC787-E917-45BE-B81A-97E9945B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23" y="4746359"/>
            <a:ext cx="10463121" cy="73421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4EA5-564D-472E-8A34-3CA268700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2777" y="4746359"/>
            <a:ext cx="11887200" cy="718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61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GitHub with Zeta pull (download) from GitHub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19</a:t>
            </a:fld>
            <a:endParaRPr lang="uk-U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6C2ECD-5B0D-4BC2-9E39-F8E9A8C28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111" y="2899809"/>
            <a:ext cx="20022758" cy="91623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2FA061-C59B-40B8-93CF-773E915096F8}"/>
              </a:ext>
            </a:extLst>
          </p:cNvPr>
          <p:cNvSpPr/>
          <p:nvPr/>
        </p:nvSpPr>
        <p:spPr>
          <a:xfrm>
            <a:off x="1052119" y="1779980"/>
            <a:ext cx="9897261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https://github.corp.ebay.com/tduan/WSSP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6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1592356" y="2715249"/>
            <a:ext cx="14977836" cy="1330609"/>
          </a:xfrm>
        </p:spPr>
        <p:txBody>
          <a:bodyPr/>
          <a:lstStyle/>
          <a:p>
            <a:pPr>
              <a:lnSpc>
                <a:spcPts val="10000"/>
              </a:lnSpc>
            </a:pPr>
            <a:r>
              <a:rPr lang="en-US" sz="3600" b="0" spc="0" dirty="0">
                <a:solidFill>
                  <a:srgbClr val="000000"/>
                </a:solidFill>
                <a:ea typeface="Cambria" panose="02040503050406030204" pitchFamily="18" charset="0"/>
              </a:rPr>
              <a:t>Zeta notebook and Hermes VDM</a:t>
            </a:r>
            <a:br>
              <a:rPr lang="en-US" sz="3600" dirty="0">
                <a:ea typeface="Cambria" panose="02040503050406030204" pitchFamily="18" charset="0"/>
              </a:rPr>
            </a:br>
            <a:endParaRPr lang="en-US" sz="3600" dirty="0">
              <a:ea typeface="Cambria" panose="020405030504060302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&amp; Agenda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76300" y="4045857"/>
            <a:ext cx="10382250" cy="0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/>
          <p:cNvCxnSpPr/>
          <p:nvPr/>
        </p:nvCxnSpPr>
        <p:spPr>
          <a:xfrm>
            <a:off x="876300" y="5226957"/>
            <a:ext cx="10382250" cy="0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/>
          <p:cNvCxnSpPr/>
          <p:nvPr/>
        </p:nvCxnSpPr>
        <p:spPr>
          <a:xfrm>
            <a:off x="876300" y="6446157"/>
            <a:ext cx="10382250" cy="0"/>
          </a:xfrm>
          <a:prstGeom prst="line">
            <a:avLst/>
          </a:prstGeom>
          <a:noFill/>
          <a:ln w="12700" cap="flat">
            <a:solidFill>
              <a:schemeClr val="bg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 Placeholder 1"/>
          <p:cNvSpPr txBox="1">
            <a:spLocks/>
          </p:cNvSpPr>
          <p:nvPr/>
        </p:nvSpPr>
        <p:spPr>
          <a:xfrm>
            <a:off x="941295" y="2749069"/>
            <a:ext cx="477371" cy="1060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numCol="1" spcCol="38100"/>
          <a:lstStyle>
            <a:lvl1pPr marL="0" marR="0" indent="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1pPr>
            <a:lvl2pPr marL="2286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2pPr>
            <a:lvl3pPr marL="4572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3pPr>
            <a:lvl4pPr marL="6858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>
                <a:srgbClr val="545459"/>
              </a:buClr>
              <a:buSzPct val="100000"/>
              <a:buFontTx/>
              <a:buChar char="-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4pPr>
            <a:lvl5pPr marL="9144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>
                <a:srgbClr val="545459"/>
              </a:buClr>
              <a:buSzPct val="100000"/>
              <a:buFontTx/>
              <a:buChar char="-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5pPr>
            <a:lvl6pPr marL="0" marR="0" indent="11430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6pPr>
            <a:lvl7pPr marL="0" marR="0" indent="13716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7pPr>
            <a:lvl8pPr marL="0" marR="0" indent="16002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8pPr>
            <a:lvl9pPr marL="0" marR="0" indent="18288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9pPr>
          </a:lstStyle>
          <a:p>
            <a:pPr>
              <a:lnSpc>
                <a:spcPts val="9300"/>
              </a:lnSpc>
            </a:pPr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2700" y="563061"/>
            <a:ext cx="8890000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rket Sans"/>
              <a:ea typeface="Market Sans"/>
              <a:cs typeface="Market Sans"/>
              <a:sym typeface="Market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22AA2-FC3E-43ED-801D-8A4958CD754E}"/>
              </a:ext>
            </a:extLst>
          </p:cNvPr>
          <p:cNvSpPr/>
          <p:nvPr/>
        </p:nvSpPr>
        <p:spPr>
          <a:xfrm>
            <a:off x="1592356" y="4060932"/>
            <a:ext cx="12192000" cy="11660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1" spcCol="38100"/>
          <a:lstStyle/>
          <a:p>
            <a:pPr hangingPunct="1">
              <a:lnSpc>
                <a:spcPts val="10000"/>
              </a:lnSpc>
              <a:spcBef>
                <a:spcPts val="1800"/>
              </a:spcBef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ea typeface="Cambria" panose="02040503050406030204" pitchFamily="18" charset="0"/>
              </a:rPr>
              <a:t>Tableau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Hermes connection and data mover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C1494-90DD-493A-8715-5F844F23C7D4}"/>
              </a:ext>
            </a:extLst>
          </p:cNvPr>
          <p:cNvSpPr/>
          <p:nvPr/>
        </p:nvSpPr>
        <p:spPr>
          <a:xfrm>
            <a:off x="1592356" y="5280132"/>
            <a:ext cx="12192000" cy="11660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numCol="1" spcCol="38100"/>
          <a:lstStyle/>
          <a:p>
            <a:pPr hangingPunct="1">
              <a:lnSpc>
                <a:spcPts val="10000"/>
              </a:lnSpc>
              <a:spcBef>
                <a:spcPts val="1800"/>
              </a:spcBef>
            </a:pPr>
            <a:r>
              <a:rPr lang="en-US" altLang="zh-CN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GitHub introduction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C6BC0F17-A754-406A-869A-FFE7DAADCB62}"/>
              </a:ext>
            </a:extLst>
          </p:cNvPr>
          <p:cNvSpPr txBox="1">
            <a:spLocks/>
          </p:cNvSpPr>
          <p:nvPr/>
        </p:nvSpPr>
        <p:spPr>
          <a:xfrm>
            <a:off x="941295" y="4105934"/>
            <a:ext cx="477371" cy="1060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numCol="1" spcCol="38100"/>
          <a:lstStyle>
            <a:lvl1pPr marL="0" marR="0" indent="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1pPr>
            <a:lvl2pPr marL="2286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2pPr>
            <a:lvl3pPr marL="4572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3pPr>
            <a:lvl4pPr marL="6858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>
                <a:srgbClr val="545459"/>
              </a:buClr>
              <a:buSzPct val="100000"/>
              <a:buFontTx/>
              <a:buChar char="-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4pPr>
            <a:lvl5pPr marL="9144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>
                <a:srgbClr val="545459"/>
              </a:buClr>
              <a:buSzPct val="100000"/>
              <a:buFontTx/>
              <a:buChar char="-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5pPr>
            <a:lvl6pPr marL="0" marR="0" indent="11430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6pPr>
            <a:lvl7pPr marL="0" marR="0" indent="13716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7pPr>
            <a:lvl8pPr marL="0" marR="0" indent="16002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8pPr>
            <a:lvl9pPr marL="0" marR="0" indent="18288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9pPr>
          </a:lstStyle>
          <a:p>
            <a:pPr>
              <a:lnSpc>
                <a:spcPts val="9300"/>
              </a:lnSpc>
            </a:pPr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8B954B8E-3BAB-455D-A3F1-4F4FF30824E8}"/>
              </a:ext>
            </a:extLst>
          </p:cNvPr>
          <p:cNvSpPr txBox="1">
            <a:spLocks/>
          </p:cNvSpPr>
          <p:nvPr/>
        </p:nvSpPr>
        <p:spPr>
          <a:xfrm>
            <a:off x="941294" y="5376466"/>
            <a:ext cx="477371" cy="1060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numCol="1" spcCol="38100"/>
          <a:lstStyle>
            <a:lvl1pPr marL="0" marR="0" indent="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1pPr>
            <a:lvl2pPr marL="2286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2pPr>
            <a:lvl3pPr marL="4572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3pPr>
            <a:lvl4pPr marL="6858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>
                <a:srgbClr val="545459"/>
              </a:buClr>
              <a:buSzPct val="100000"/>
              <a:buFontTx/>
              <a:buChar char="-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4pPr>
            <a:lvl5pPr marL="914400" marR="0" indent="-228600" algn="l" defTabSz="457200" eaLnBrk="1" latinLnBrk="0" hangingPunct="1">
              <a:lnSpc>
                <a:spcPts val="3600"/>
              </a:lnSpc>
              <a:spcBef>
                <a:spcPts val="900"/>
              </a:spcBef>
              <a:spcAft>
                <a:spcPts val="0"/>
              </a:spcAft>
              <a:buClr>
                <a:srgbClr val="545459"/>
              </a:buClr>
              <a:buSzPct val="100000"/>
              <a:buFontTx/>
              <a:buChar char="-"/>
              <a:tabLst/>
              <a:defRPr sz="2400" b="0" i="0" u="none" strike="noStrike" cap="none" spc="-24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5pPr>
            <a:lvl6pPr marL="0" marR="0" indent="11430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6pPr>
            <a:lvl7pPr marL="0" marR="0" indent="13716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7pPr>
            <a:lvl8pPr marL="0" marR="0" indent="16002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8pPr>
            <a:lvl9pPr marL="0" marR="0" indent="1828800" algn="l" defTabSz="457200" eaLnBrk="1" latinLnBrk="0" hangingPunct="1">
              <a:lnSpc>
                <a:spcPts val="36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-32" baseline="0">
                <a:ln>
                  <a:noFill/>
                </a:ln>
                <a:solidFill>
                  <a:srgbClr val="545459"/>
                </a:solidFill>
                <a:uFillTx/>
                <a:latin typeface="Market Sans"/>
                <a:ea typeface="Market Sans"/>
                <a:cs typeface="Market Sans"/>
                <a:sym typeface="Market Sans"/>
              </a:defRPr>
            </a:lvl9pPr>
          </a:lstStyle>
          <a:p>
            <a:pPr>
              <a:lnSpc>
                <a:spcPts val="9300"/>
              </a:lnSpc>
            </a:pPr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180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bg2">
                    <a:lumMod val="10000"/>
                  </a:schemeClr>
                </a:solidFill>
                <a:ea typeface="Cambria" panose="02040503050406030204" pitchFamily="18" charset="0"/>
              </a:rPr>
              <a:t>GitHub with Zeta commit(upload) to GitHub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20</a:t>
            </a:fld>
            <a:endParaRPr lang="uk-U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96D0CC-04D3-4805-98C5-E886DCB9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69" y="2911971"/>
            <a:ext cx="21274481" cy="9233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C06BD4-14A3-48A5-8AE4-014FE784A22B}"/>
              </a:ext>
            </a:extLst>
          </p:cNvPr>
          <p:cNvSpPr/>
          <p:nvPr/>
        </p:nvSpPr>
        <p:spPr>
          <a:xfrm>
            <a:off x="1052119" y="1779980"/>
            <a:ext cx="9897261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https://github.corp.ebay.com/tduan/WSSP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D8FC-B8C4-4599-921B-3B8841FC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626272"/>
            <a:ext cx="22555200" cy="5025628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Life is short . Let’s fork !</a:t>
            </a:r>
            <a:br>
              <a:rPr lang="en-US" altLang="zh-CN" dirty="0">
                <a:solidFill>
                  <a:schemeClr val="bg1"/>
                </a:solidFill>
              </a:rPr>
            </a:b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Thank you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56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9600" spc="0" dirty="0">
                <a:solidFill>
                  <a:schemeClr val="bg1"/>
                </a:solidFill>
                <a:ea typeface="Cambria" panose="02040503050406030204" pitchFamily="18" charset="0"/>
              </a:rPr>
              <a:t>1.Zeta notebook and Hermes VDM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2700" y="563061"/>
            <a:ext cx="8890000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rket Sans"/>
              <a:ea typeface="Market Sans"/>
              <a:cs typeface="Market Sans"/>
              <a:sym typeface="Market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72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tx1">
                    <a:lumMod val="50000"/>
                  </a:schemeClr>
                </a:solidFill>
                <a:ea typeface="Cambria" panose="02040503050406030204" pitchFamily="18" charset="0"/>
              </a:rPr>
              <a:t>Zeta notebook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8532C-9F6A-4171-87B6-2C73B73B2232}"/>
              </a:ext>
            </a:extLst>
          </p:cNvPr>
          <p:cNvSpPr/>
          <p:nvPr/>
        </p:nvSpPr>
        <p:spPr>
          <a:xfrm>
            <a:off x="914400" y="2141812"/>
            <a:ext cx="10463121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https://zeta.corp.ebay.com/zeta/#/notebook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B8EFD-813D-4C2D-8264-3986035B4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11" y="3047468"/>
            <a:ext cx="22008740" cy="95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pc="0" dirty="0">
                <a:solidFill>
                  <a:schemeClr val="tx1">
                    <a:lumMod val="50000"/>
                  </a:schemeClr>
                </a:solidFill>
                <a:ea typeface="Cambria" panose="02040503050406030204" pitchFamily="18" charset="0"/>
              </a:rPr>
              <a:t>Hermes VDM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8532C-9F6A-4171-87B6-2C73B73B2232}"/>
              </a:ext>
            </a:extLst>
          </p:cNvPr>
          <p:cNvSpPr/>
          <p:nvPr/>
        </p:nvSpPr>
        <p:spPr>
          <a:xfrm>
            <a:off x="914400" y="2141812"/>
            <a:ext cx="8299067" cy="742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https://workspaces.corp.ebay.com/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5EF88-F239-4E31-BF27-CBB93F5E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3338084"/>
            <a:ext cx="22389944" cy="765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4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244772"/>
            <a:ext cx="24669750" cy="5025628"/>
          </a:xfrm>
        </p:spPr>
        <p:txBody>
          <a:bodyPr/>
          <a:lstStyle/>
          <a:p>
            <a:pPr>
              <a:lnSpc>
                <a:spcPts val="10000"/>
              </a:lnSpc>
              <a:spcBef>
                <a:spcPts val="1800"/>
              </a:spcBef>
            </a:pPr>
            <a:r>
              <a:rPr lang="en-US" altLang="zh-CN" sz="9600" dirty="0">
                <a:solidFill>
                  <a:schemeClr val="bg1"/>
                </a:solidFill>
                <a:ea typeface="Cambria" panose="02040503050406030204" pitchFamily="18" charset="0"/>
              </a:rPr>
              <a:t>2.Tableau Hermes connection and data mover</a:t>
            </a:r>
          </a:p>
        </p:txBody>
      </p:sp>
      <p:sp>
        <p:nvSpPr>
          <p:cNvPr id="4" name="BainBulletsConfiguration" hidden="1"/>
          <p:cNvSpPr txBox="1"/>
          <p:nvPr/>
        </p:nvSpPr>
        <p:spPr>
          <a:xfrm>
            <a:off x="12700" y="563061"/>
            <a:ext cx="8890000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Market Sans"/>
              <a:ea typeface="Market Sans"/>
              <a:cs typeface="Market Sans"/>
              <a:sym typeface="Market San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8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>
                <a:solidFill>
                  <a:schemeClr val="tx1">
                    <a:lumMod val="50000"/>
                  </a:schemeClr>
                </a:solidFill>
                <a:ea typeface="Cambria" panose="02040503050406030204" pitchFamily="18" charset="0"/>
              </a:rPr>
              <a:t>Tableau Hermes connection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15C67-7B79-476D-BDF5-00A1F0DD0773}"/>
              </a:ext>
            </a:extLst>
          </p:cNvPr>
          <p:cNvSpPr/>
          <p:nvPr/>
        </p:nvSpPr>
        <p:spPr>
          <a:xfrm>
            <a:off x="914400" y="2206089"/>
            <a:ext cx="23964900" cy="1460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https://wiki.vip.corp.ebay.com/display/CAC/201.+Migrate+report+to+Hermes#id-201.MigratereporttoHermes-Python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B9209-F05F-4881-BBE6-DF7D6680CBB7}"/>
              </a:ext>
            </a:extLst>
          </p:cNvPr>
          <p:cNvSpPr txBox="1"/>
          <p:nvPr/>
        </p:nvSpPr>
        <p:spPr>
          <a:xfrm>
            <a:off x="914400" y="4142516"/>
            <a:ext cx="22383750" cy="61555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Market Sans"/>
              </a:rPr>
              <a:t>1</a:t>
            </a: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Download Tableau 2019 version on software center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Market Sans"/>
              </a:rPr>
              <a:t>. Do</a:t>
            </a: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wnload Tableau spark SQL diver (</a:t>
            </a: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https://www.tableau.com/support/drivers</a:t>
            </a: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4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Connect hermes.prod.vip.ebay.com:8080 lvsbastion300.lvs.ebay.com on Putty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Market Sans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40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zh-CN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Market Sans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zh-CN" sz="40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Market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56BDFF-6D61-4B5E-8747-549550999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899" y="6620010"/>
            <a:ext cx="12377969" cy="6155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2E8D0-23ED-482E-95C9-6E9D633E0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6964479"/>
            <a:ext cx="8935697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>
                <a:solidFill>
                  <a:schemeClr val="tx1">
                    <a:lumMod val="50000"/>
                  </a:schemeClr>
                </a:solidFill>
                <a:ea typeface="Cambria" panose="02040503050406030204" pitchFamily="18" charset="0"/>
              </a:rPr>
              <a:t>Data mover on workspace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15C67-7B79-476D-BDF5-00A1F0DD0773}"/>
              </a:ext>
            </a:extLst>
          </p:cNvPr>
          <p:cNvSpPr/>
          <p:nvPr/>
        </p:nvSpPr>
        <p:spPr>
          <a:xfrm>
            <a:off x="914400" y="2206089"/>
            <a:ext cx="23964900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https://workspaces.corp.ebay.com/create-data-move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3FE40E-604C-48CE-91EA-2188A1CC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72" y="3471600"/>
            <a:ext cx="17238378" cy="77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8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1E989F-06D3-429C-911E-5BBE4A53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dirty="0">
                <a:solidFill>
                  <a:schemeClr val="tx1">
                    <a:lumMod val="50000"/>
                  </a:schemeClr>
                </a:solidFill>
                <a:ea typeface="Cambria" panose="02040503050406030204" pitchFamily="18" charset="0"/>
              </a:rPr>
              <a:t>Data mover on workspace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CC710-7C23-4681-9D62-BEA8EDF1184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15C67-7B79-476D-BDF5-00A1F0DD0773}"/>
              </a:ext>
            </a:extLst>
          </p:cNvPr>
          <p:cNvSpPr/>
          <p:nvPr/>
        </p:nvSpPr>
        <p:spPr>
          <a:xfrm>
            <a:off x="914400" y="2206089"/>
            <a:ext cx="23964900" cy="742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https://workspaces.corp.ebay.com/create-data-move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2051C-AF41-4EAC-8048-B0495DA68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0" y="5200650"/>
            <a:ext cx="11139490" cy="4379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0B861-3023-4137-8DAC-84A427BA5C07}"/>
              </a:ext>
            </a:extLst>
          </p:cNvPr>
          <p:cNvSpPr txBox="1"/>
          <p:nvPr/>
        </p:nvSpPr>
        <p:spPr>
          <a:xfrm>
            <a:off x="1104900" y="3475887"/>
            <a:ext cx="12839700" cy="7694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Market Sans"/>
              </a:rPr>
              <a:t>If fail , try to delete column which have empty file 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Market San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76B5FE-FEF3-4A41-AF41-10667F7E5E22}"/>
              </a:ext>
            </a:extLst>
          </p:cNvPr>
          <p:cNvSpPr/>
          <p:nvPr/>
        </p:nvSpPr>
        <p:spPr>
          <a:xfrm>
            <a:off x="13087350" y="3568219"/>
            <a:ext cx="72026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4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still fail, try to open a Jira ticket </a:t>
            </a:r>
            <a:endParaRPr lang="zh-CN" altLang="en-US" sz="4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42326-5C37-46B0-9C51-FF7A0C01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7350" y="5200650"/>
            <a:ext cx="10974412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5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eBay 2018">
  <a:themeElements>
    <a:clrScheme name="Custom 1">
      <a:dk1>
        <a:srgbClr val="535358"/>
      </a:dk1>
      <a:lt1>
        <a:srgbClr val="FFFFFF"/>
      </a:lt1>
      <a:dk2>
        <a:srgbClr val="B2B2B1"/>
      </a:dk2>
      <a:lt2>
        <a:srgbClr val="DCDEE0"/>
      </a:lt2>
      <a:accent1>
        <a:srgbClr val="006DFB"/>
      </a:accent1>
      <a:accent2>
        <a:srgbClr val="091C6A"/>
      </a:accent2>
      <a:accent3>
        <a:srgbClr val="FC4563"/>
      </a:accent3>
      <a:accent4>
        <a:srgbClr val="620946"/>
      </a:accent4>
      <a:accent5>
        <a:srgbClr val="00D4C3"/>
      </a:accent5>
      <a:accent6>
        <a:srgbClr val="068A89"/>
      </a:accent6>
      <a:hlink>
        <a:srgbClr val="FFEF74"/>
      </a:hlink>
      <a:folHlink>
        <a:srgbClr val="FF5050"/>
      </a:folHlink>
    </a:clrScheme>
    <a:fontScheme name="White">
      <a:majorFont>
        <a:latin typeface="Market Sans Semi Bold"/>
        <a:ea typeface="Market Sans Semi Bold"/>
        <a:cs typeface="Market Sans Semi Bold"/>
      </a:majorFont>
      <a:minorFont>
        <a:latin typeface="Market Sans Semi Bold"/>
        <a:ea typeface="Market Sans Semi Bold"/>
        <a:cs typeface="Market Sans Semi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<a:prstTxWarp prst="textNoShape">
          <a:avLst/>
        </a:prstTxWarp>
        <a:norm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chemeClr val="bg1"/>
            </a:solidFill>
            <a:effectLst/>
            <a:uFillTx/>
            <a:latin typeface="Market Sans Light"/>
            <a:ea typeface="Market Sans Light"/>
            <a:cs typeface="Market Sans Light"/>
            <a:sym typeface="Market Sans Ligh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bg1">
              <a:lumMod val="75000"/>
            </a:schemeClr>
          </a:solidFill>
          <a:prstDash val="solid"/>
          <a:miter lim="400000"/>
        </a:ln>
        <a:effectLst/>
        <a:sp3d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1"/>
            </a:solidFill>
            <a:effectLst/>
            <a:uFillTx/>
            <a:latin typeface="Market Sans"/>
            <a:ea typeface="Market Sans"/>
            <a:cs typeface="Market Sans"/>
            <a:sym typeface="Market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eBay new Brand" id="{4284B69F-3A68-4176-B9AA-A05FCDDC7A70}" vid="{A56CFF1E-EE89-4DEE-980D-8E2045B1664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Market Sans Semi Bold"/>
        <a:ea typeface="Market Sans Semi Bold"/>
        <a:cs typeface="Market Sans Semi Bold"/>
      </a:majorFont>
      <a:minorFont>
        <a:latin typeface="Market Sans Semi Bold"/>
        <a:ea typeface="Market Sans Semi Bold"/>
        <a:cs typeface="Market Sans Semi 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F5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arket Sans Light"/>
            <a:ea typeface="Market Sans Light"/>
            <a:cs typeface="Market Sans Light"/>
            <a:sym typeface="Market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6EFC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ts val="56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Market Sans"/>
            <a:ea typeface="Market Sans"/>
            <a:cs typeface="Market Sans"/>
            <a:sym typeface="Market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6136</TotalTime>
  <Words>493</Words>
  <Application>Microsoft Office PowerPoint</Application>
  <PresentationFormat>Custom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Market Sans Light</vt:lpstr>
      <vt:lpstr>Market Sans Semi Bold</vt:lpstr>
      <vt:lpstr>Arial</vt:lpstr>
      <vt:lpstr>Calibri</vt:lpstr>
      <vt:lpstr>Helvetica</vt:lpstr>
      <vt:lpstr>Market Sans</vt:lpstr>
      <vt:lpstr>Wingdings</vt:lpstr>
      <vt:lpstr>eBay 2018</vt:lpstr>
      <vt:lpstr>GitHub intro</vt:lpstr>
      <vt:lpstr>Welcome &amp; Agenda</vt:lpstr>
      <vt:lpstr>1.Zeta notebook and Hermes VDM</vt:lpstr>
      <vt:lpstr>Zeta notebook</vt:lpstr>
      <vt:lpstr>Hermes VDM</vt:lpstr>
      <vt:lpstr>2.Tableau Hermes connection and data mover</vt:lpstr>
      <vt:lpstr>Tableau Hermes connection</vt:lpstr>
      <vt:lpstr>Data mover on workspace</vt:lpstr>
      <vt:lpstr>Data mover on workspace</vt:lpstr>
      <vt:lpstr>Data mover on Zeta</vt:lpstr>
      <vt:lpstr>3.Github introduction</vt:lpstr>
      <vt:lpstr>Git introduction</vt:lpstr>
      <vt:lpstr>GitHub introduction</vt:lpstr>
      <vt:lpstr>GitHub introduction</vt:lpstr>
      <vt:lpstr>GitHub introduction</vt:lpstr>
      <vt:lpstr>GitHub introduction :commit(save) system</vt:lpstr>
      <vt:lpstr>GitHub introduction :issue system</vt:lpstr>
      <vt:lpstr>GitHub with Zeta set up tokens</vt:lpstr>
      <vt:lpstr>GitHub with Zeta pull (download) from GitHub</vt:lpstr>
      <vt:lpstr>GitHub with Zeta commit(upload) to GitHub</vt:lpstr>
      <vt:lpstr>Life is short . Let’s fork !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Creative Laptop2</dc:creator>
  <cp:lastModifiedBy>Duan, Tony BM</cp:lastModifiedBy>
  <cp:revision>113</cp:revision>
  <dcterms:created xsi:type="dcterms:W3CDTF">2018-01-11T16:48:31Z</dcterms:created>
  <dcterms:modified xsi:type="dcterms:W3CDTF">2019-12-24T07:51:36Z</dcterms:modified>
</cp:coreProperties>
</file>