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04DC-58DC-4808-8269-BA7A7977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3885-8129-4CA8-A3ED-51FF41EFD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57B5-FC28-4C8D-938F-15B96723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EC18-3BD5-4AA1-A41F-CAE6790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5FB61-427E-41EC-A52E-2FD96B5E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B927-3ED1-4F4C-A404-60F3216B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D504-9058-4490-97F7-5E4EC026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18A-F963-4ADC-B526-03C184C3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996E-39A4-4D58-9790-C357AEFF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8756-CEC1-404C-9AD5-7865B2CC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EB4A6-503B-4A8B-9768-C32E83E7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93D91-20E6-4B1D-96D3-59A07E718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FE56-C354-4F76-9C1A-02861967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550F-4C7F-4F41-A751-F1905623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D7E3-180B-4B2C-9EF1-1A497A05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EE1-881E-4635-A16C-EB1FB09F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3C62-D93D-4654-9AB1-3FF4F7B4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099F-CADA-4DE7-8AA8-1574E2DE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BE40-8122-4BCF-9F73-D9486344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5899-4ED9-464B-9AF0-110E28F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4126-9188-466F-9E87-7DD1E5A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91FA-389E-4A36-8015-14B21058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64BF-A571-4CE4-819B-1EAD1218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3C1F-9297-4508-A082-855B4E90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2993-0DC8-423D-9C50-4C563090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3B60-0E3B-4858-BA62-F23075CF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E0E3-1A64-4C2B-9FDE-4418F37D0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2435D-A667-42A3-99E2-AC4BC621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DCDE-6AEA-4907-896D-5B518EA0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08F5-39E1-4D42-98FC-5633715B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57A7-2C81-427F-9522-E31B489C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86DA-4751-40C9-819D-F3152922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879A-D5D8-4E56-A6D8-D6E4C0FC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B90A2-1AD2-427A-A692-F18C4524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26D65-BB50-43C2-BD2A-1E86421AB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6D3B9-FF94-4AD0-8CB9-1C3BEF292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5F119-6105-454C-A52D-DD71FCC6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DBC04-F183-4017-8DE6-4AEE082F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B53E3-4235-49A6-8B6D-0B8A8AD0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B8CB-2FB7-4CA5-AF97-9F153018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CCB0F-BCDD-49F8-BAA7-6FEA8764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078B-8665-464B-A2FA-FE8F8F6E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AA747-0B01-458A-B770-23648449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1F92A-77BB-4DA7-9C52-F8ED7BCA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D62F-C570-4F2F-8BB3-E238B28E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2B2C-0AAD-4709-B0AA-A2824D81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371E-9B60-489A-A452-8BBA0CA3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F79E-9323-47F1-9538-7C1B0D32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586D-15DF-4F2F-88A7-2150307D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8E209-438B-4FE1-AB13-DEA0C0A4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2F40-5451-462F-A969-36AE8242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F1EE-C127-46E8-A240-F362ABD8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1F65-F185-4E12-9977-1F8B73A0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5F3DB-F86E-476A-9EA5-C0601835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F164-75E8-4FED-B564-D9F194D7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B9EB0-05E0-424B-AF27-03C6A1C4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52AB-5F9A-4257-BD7E-E8A64108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A8E3-B118-4671-BB64-FFC33B25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0F089-7287-4020-91B5-AC983E53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B9D9-A196-4AD3-A6C4-66AD6ACC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6163-CE97-4395-88BA-56531596F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2BBA-7919-4E37-BA41-DD76E11569D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7863-0222-4F55-BAA4-2B68D5468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9D0E-ACC7-4882-A90F-005AD191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8802-6026-47CE-8C55-EEA1C04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083F-10C7-48EF-9F6D-0ABAAC668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落地漫谈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51B9C2-3AE7-4214-A3EF-5521FB202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踩坑之旅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9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mobilenet</a:t>
            </a:r>
            <a:endParaRPr lang="en-US" altLang="zh-CN" dirty="0"/>
          </a:p>
          <a:p>
            <a:r>
              <a:rPr lang="en-US" dirty="0"/>
              <a:t>SSD</a:t>
            </a:r>
          </a:p>
          <a:p>
            <a:r>
              <a:rPr lang="en-US" dirty="0"/>
              <a:t>transformer</a:t>
            </a:r>
          </a:p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LLVM</a:t>
            </a:r>
          </a:p>
          <a:p>
            <a:r>
              <a:rPr lang="en-US" dirty="0"/>
              <a:t>MLIR</a:t>
            </a:r>
          </a:p>
          <a:p>
            <a:r>
              <a:rPr lang="en-US" dirty="0"/>
              <a:t>converter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32356" y="2240855"/>
            <a:ext cx="400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r>
              <a:rPr lang="en-US" altLang="zh-CN" dirty="0"/>
              <a:t> TF/SNPE/MNN/NCNN/MACE/…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3C72A7-874B-466A-9F9D-48BE01797902}"/>
              </a:ext>
            </a:extLst>
          </p:cNvPr>
          <p:cNvSpPr txBox="1"/>
          <p:nvPr/>
        </p:nvSpPr>
        <p:spPr>
          <a:xfrm>
            <a:off x="9167754" y="2289633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硬件工程师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143BA-5308-4A87-BEA6-59ED974EE8B2}"/>
              </a:ext>
            </a:extLst>
          </p:cNvPr>
          <p:cNvSpPr txBox="1"/>
          <p:nvPr/>
        </p:nvSpPr>
        <p:spPr>
          <a:xfrm>
            <a:off x="7054153" y="3661531"/>
            <a:ext cx="1913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算子工程师</a:t>
            </a:r>
            <a:endParaRPr lang="en-US" altLang="zh-CN" dirty="0"/>
          </a:p>
          <a:p>
            <a:r>
              <a:rPr lang="en-US" dirty="0"/>
              <a:t>FP32/16</a:t>
            </a:r>
          </a:p>
          <a:p>
            <a:r>
              <a:rPr lang="en-US" dirty="0"/>
              <a:t>NEON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DSP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9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7" grpId="0"/>
      <p:bldP spid="29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训练与推理中的落地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7E2C7-2BAF-493D-BE18-E1681B742914}"/>
              </a:ext>
            </a:extLst>
          </p:cNvPr>
          <p:cNvSpPr/>
          <p:nvPr/>
        </p:nvSpPr>
        <p:spPr>
          <a:xfrm>
            <a:off x="2604510" y="318486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F6493-5BA1-447A-9654-88205A456E8B}"/>
              </a:ext>
            </a:extLst>
          </p:cNvPr>
          <p:cNvSpPr/>
          <p:nvPr/>
        </p:nvSpPr>
        <p:spPr>
          <a:xfrm>
            <a:off x="5300085" y="318486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8BF5E-9F87-4DA7-8FB1-CD54B0AAE062}"/>
              </a:ext>
            </a:extLst>
          </p:cNvPr>
          <p:cNvSpPr/>
          <p:nvPr/>
        </p:nvSpPr>
        <p:spPr>
          <a:xfrm>
            <a:off x="7995660" y="3184864"/>
            <a:ext cx="1591830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以客户为中心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01ACB-94C8-42BB-ACC1-510856A73D7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96340" y="3429000"/>
            <a:ext cx="110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862BEF-ED33-47CB-9B6B-318BD98710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91915" y="3429000"/>
            <a:ext cx="110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5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训练与推理中的落地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模型训练要尽可能的快</a:t>
            </a:r>
            <a:endParaRPr lang="en-US" altLang="zh-CN" dirty="0"/>
          </a:p>
          <a:p>
            <a:r>
              <a:rPr lang="zh-CN" altLang="en-US" dirty="0"/>
              <a:t>模型尽可能的小</a:t>
            </a:r>
            <a:endParaRPr lang="en-US" altLang="zh-CN" dirty="0"/>
          </a:p>
          <a:p>
            <a:r>
              <a:rPr lang="zh-CN" altLang="en-US" dirty="0"/>
              <a:t>模型参数尽可能通用（如</a:t>
            </a:r>
            <a:r>
              <a:rPr lang="en-US" altLang="zh-CN" dirty="0"/>
              <a:t>Conv 3x3 kernel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模型</a:t>
            </a:r>
            <a:r>
              <a:rPr lang="en-US" altLang="zh-CN" dirty="0"/>
              <a:t>OP</a:t>
            </a:r>
            <a:r>
              <a:rPr lang="zh-CN" altLang="en-US" dirty="0"/>
              <a:t>尽可能常见（尽可能用高级</a:t>
            </a:r>
            <a:r>
              <a:rPr lang="en-US" altLang="zh-CN" dirty="0"/>
              <a:t>API</a:t>
            </a:r>
            <a:r>
              <a:rPr lang="zh-CN" altLang="en-US" dirty="0"/>
              <a:t>，不要用自定义组合</a:t>
            </a:r>
            <a:r>
              <a:rPr lang="en-US" altLang="zh-CN" dirty="0"/>
              <a:t>API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14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硬件架构的选择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CPU/GPU/DSP/NPU? </a:t>
            </a:r>
            <a:r>
              <a:rPr lang="zh-CN" altLang="en-US" dirty="0"/>
              <a:t>推理框架？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通用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占用渲染资源</a:t>
            </a:r>
            <a:endParaRPr lang="en-US" altLang="zh-CN" dirty="0"/>
          </a:p>
          <a:p>
            <a:r>
              <a:rPr lang="en-US" altLang="zh-CN" dirty="0"/>
              <a:t>DSP</a:t>
            </a:r>
            <a:r>
              <a:rPr lang="zh-CN" altLang="en-US" dirty="0"/>
              <a:t>不通用，难以开发</a:t>
            </a:r>
            <a:endParaRPr lang="en-US" altLang="zh-CN" dirty="0"/>
          </a:p>
          <a:p>
            <a:r>
              <a:rPr lang="en-US" altLang="zh-CN" dirty="0"/>
              <a:t>NPU</a:t>
            </a:r>
            <a:r>
              <a:rPr lang="zh-CN" altLang="en-US" dirty="0"/>
              <a:t>不通用，难以开发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6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模型转换的哲学思考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模型转换？</a:t>
            </a:r>
            <a:endParaRPr lang="en-US" altLang="zh-CN" dirty="0"/>
          </a:p>
          <a:p>
            <a:pPr lvl="1"/>
            <a:r>
              <a:rPr lang="zh-CN" altLang="en-US" dirty="0"/>
              <a:t>不同</a:t>
            </a:r>
            <a:r>
              <a:rPr lang="en-US" altLang="zh-CN" dirty="0"/>
              <a:t>runtime</a:t>
            </a:r>
            <a:r>
              <a:rPr lang="zh-CN" altLang="en-US" dirty="0"/>
              <a:t>间的翻译，</a:t>
            </a:r>
            <a:r>
              <a:rPr lang="en-US" altLang="zh-CN" dirty="0"/>
              <a:t>TF2Caffe</a:t>
            </a:r>
            <a:r>
              <a:rPr lang="zh-CN" altLang="en-US" dirty="0"/>
              <a:t>，</a:t>
            </a:r>
            <a:r>
              <a:rPr lang="en-US" altLang="zh-CN" dirty="0"/>
              <a:t>Caffe2TF</a:t>
            </a:r>
            <a:r>
              <a:rPr lang="zh-CN" altLang="en-US" dirty="0"/>
              <a:t>，</a:t>
            </a:r>
            <a:r>
              <a:rPr lang="en-US" altLang="zh-CN" dirty="0"/>
              <a:t>aaa2bbb</a:t>
            </a:r>
          </a:p>
          <a:p>
            <a:pPr lvl="1"/>
            <a:r>
              <a:rPr lang="zh-CN" altLang="en-US" dirty="0"/>
              <a:t>等价转换 </a:t>
            </a:r>
            <a:r>
              <a:rPr lang="en-US" altLang="zh-CN" dirty="0"/>
              <a:t>y = a^2 + 2ax + x^2 = ( a + x )^2</a:t>
            </a:r>
          </a:p>
          <a:p>
            <a:pPr lvl="1"/>
            <a:r>
              <a:rPr lang="en-US" altLang="zh-CN" dirty="0"/>
              <a:t>TensorFlow </a:t>
            </a:r>
            <a:r>
              <a:rPr lang="en-US" altLang="zh-CN"/>
              <a:t>XLA compiler </a:t>
            </a:r>
            <a:endParaRPr lang="en-US" altLang="zh-CN" dirty="0"/>
          </a:p>
          <a:p>
            <a:pPr lvl="2"/>
            <a:r>
              <a:rPr lang="en-US" altLang="zh-CN" dirty="0" err="1"/>
              <a:t>MarkForCompilationPass</a:t>
            </a:r>
            <a:r>
              <a:rPr lang="en-US" altLang="zh-CN" dirty="0"/>
              <a:t> →  </a:t>
            </a:r>
            <a:r>
              <a:rPr lang="en-US" altLang="zh-CN" dirty="0" err="1"/>
              <a:t>EncapsulateSubgraphsPass</a:t>
            </a:r>
            <a:r>
              <a:rPr lang="en-US" altLang="zh-CN" dirty="0"/>
              <a:t> → </a:t>
            </a:r>
            <a:r>
              <a:rPr lang="en-US" altLang="zh-CN" dirty="0" err="1"/>
              <a:t>BuildXlaLaunchOpsPass</a:t>
            </a:r>
            <a:endParaRPr lang="en-US" altLang="zh-CN" dirty="0"/>
          </a:p>
          <a:p>
            <a:pPr lvl="1"/>
            <a:r>
              <a:rPr lang="zh-CN" altLang="en-US" dirty="0"/>
              <a:t>人类友好的表示 </a:t>
            </a:r>
            <a:r>
              <a:rPr lang="en-US" altLang="zh-CN" dirty="0"/>
              <a:t>-&gt; </a:t>
            </a:r>
            <a:r>
              <a:rPr lang="zh-CN" altLang="en-US" dirty="0"/>
              <a:t>机器友好的表示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18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更快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更强的硬件 </a:t>
            </a:r>
            <a:r>
              <a:rPr lang="en-US" altLang="zh-CN" dirty="0"/>
              <a:t>-&gt; </a:t>
            </a:r>
            <a:r>
              <a:rPr lang="zh-CN" altLang="en-US" dirty="0"/>
              <a:t>土豪的优化</a:t>
            </a:r>
            <a:endParaRPr lang="en-US" altLang="zh-CN" dirty="0"/>
          </a:p>
          <a:p>
            <a:r>
              <a:rPr lang="en-US" altLang="zh-CN" dirty="0"/>
              <a:t>Branch</a:t>
            </a:r>
            <a:r>
              <a:rPr lang="zh-CN" altLang="en-US" dirty="0"/>
              <a:t>级别的调度 </a:t>
            </a:r>
            <a:r>
              <a:rPr lang="en-US" altLang="zh-CN" dirty="0"/>
              <a:t>-&gt; </a:t>
            </a:r>
            <a:r>
              <a:rPr lang="zh-CN" altLang="en-US" dirty="0"/>
              <a:t>图的优化</a:t>
            </a:r>
            <a:endParaRPr lang="en-US" altLang="zh-CN" dirty="0"/>
          </a:p>
          <a:p>
            <a:r>
              <a:rPr lang="zh-CN" altLang="en-US" dirty="0"/>
              <a:t>算子的融合 </a:t>
            </a:r>
            <a:r>
              <a:rPr lang="en-US" altLang="zh-CN" dirty="0"/>
              <a:t>-&gt; </a:t>
            </a:r>
            <a:r>
              <a:rPr lang="zh-CN" altLang="en-US" dirty="0"/>
              <a:t>图的优化</a:t>
            </a:r>
            <a:endParaRPr lang="en-US" altLang="zh-CN" dirty="0"/>
          </a:p>
          <a:p>
            <a:r>
              <a:rPr lang="en-US" altLang="zh-CN" dirty="0"/>
              <a:t>OP</a:t>
            </a:r>
            <a:r>
              <a:rPr lang="zh-CN" altLang="en-US" dirty="0"/>
              <a:t>级别的调度 </a:t>
            </a:r>
            <a:r>
              <a:rPr lang="en-US" altLang="zh-CN" dirty="0"/>
              <a:t>-&gt; </a:t>
            </a:r>
            <a:r>
              <a:rPr lang="zh-CN" altLang="en-US" dirty="0"/>
              <a:t>算子的优化</a:t>
            </a:r>
            <a:endParaRPr lang="en-US" altLang="zh-CN" dirty="0"/>
          </a:p>
          <a:p>
            <a:r>
              <a:rPr lang="en-US" altLang="zh-CN" dirty="0"/>
              <a:t>Quantization -&gt; </a:t>
            </a:r>
            <a:r>
              <a:rPr lang="zh-CN" altLang="en-US" dirty="0"/>
              <a:t>数据的优化</a:t>
            </a:r>
            <a:endParaRPr lang="en-US" altLang="zh-CN" dirty="0"/>
          </a:p>
          <a:p>
            <a:r>
              <a:rPr lang="en-US" altLang="zh-CN" dirty="0"/>
              <a:t>FP32 -&gt; FP16 -&gt; INT -&gt; </a:t>
            </a:r>
            <a:r>
              <a:rPr lang="zh-CN" altLang="en-US" dirty="0"/>
              <a:t>数据的优化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775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更好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等价变换</a:t>
            </a:r>
            <a:endParaRPr lang="en-US" altLang="zh-CN" dirty="0"/>
          </a:p>
          <a:p>
            <a:r>
              <a:rPr lang="zh-CN" altLang="en-US" dirty="0"/>
              <a:t>单元测试</a:t>
            </a:r>
            <a:endParaRPr lang="en-US" altLang="zh-CN" dirty="0"/>
          </a:p>
          <a:p>
            <a:r>
              <a:rPr lang="zh-CN" altLang="en-US" dirty="0"/>
              <a:t>量化中训练 （</a:t>
            </a:r>
            <a:r>
              <a:rPr lang="en-US" altLang="zh-CN" dirty="0" err="1"/>
              <a:t>Tensorflow</a:t>
            </a:r>
            <a:r>
              <a:rPr lang="en-US" altLang="zh-CN" dirty="0"/>
              <a:t> Quantize-</a:t>
            </a:r>
            <a:r>
              <a:rPr lang="en-US" altLang="zh-CN" dirty="0" err="1"/>
              <a:t>Awared</a:t>
            </a:r>
            <a:r>
              <a:rPr lang="en-US" altLang="zh-CN" dirty="0"/>
              <a:t> Training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量化后训练（不推荐）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65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推理落地 </a:t>
            </a:r>
            <a:r>
              <a:rPr lang="en-US" altLang="zh-CN" dirty="0"/>
              <a:t>- </a:t>
            </a:r>
            <a:r>
              <a:rPr lang="zh-CN" altLang="en-US" dirty="0"/>
              <a:t>更安全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没有绝对的安全，只有相对安全</a:t>
            </a:r>
            <a:endParaRPr lang="en-US" altLang="zh-CN" dirty="0"/>
          </a:p>
          <a:p>
            <a:r>
              <a:rPr lang="zh-CN" altLang="en-US" dirty="0"/>
              <a:t>模型加密</a:t>
            </a:r>
            <a:endParaRPr lang="en-US" altLang="zh-CN" dirty="0"/>
          </a:p>
          <a:p>
            <a:pPr lvl="1"/>
            <a:r>
              <a:rPr lang="zh-CN" altLang="en-US" dirty="0"/>
              <a:t>模型分割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加密</a:t>
            </a:r>
            <a:endParaRPr lang="en-US" altLang="zh-CN" dirty="0"/>
          </a:p>
          <a:p>
            <a:r>
              <a:rPr lang="zh-CN" altLang="en-US" dirty="0"/>
              <a:t>私有格式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9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95F7-EF43-45DD-97D3-C96A42A6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60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9299-65AA-4462-9A81-D3B850DD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6604-AB6C-4432-9F31-2AFDD758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  <a:p>
            <a:r>
              <a:rPr lang="zh-CN" altLang="en-US" dirty="0"/>
              <a:t>训练与推理中的落地</a:t>
            </a:r>
            <a:endParaRPr lang="en-US" altLang="zh-CN" dirty="0"/>
          </a:p>
          <a:p>
            <a:r>
              <a:rPr lang="zh-CN" altLang="en-US" dirty="0"/>
              <a:t>推理落地</a:t>
            </a:r>
            <a:endParaRPr lang="en-US" altLang="zh-CN" dirty="0"/>
          </a:p>
          <a:p>
            <a:pPr lvl="1"/>
            <a:r>
              <a:rPr lang="zh-CN" altLang="en-US" dirty="0"/>
              <a:t>硬件架构的选择</a:t>
            </a:r>
            <a:endParaRPr lang="en-US" altLang="zh-CN" dirty="0"/>
          </a:p>
          <a:p>
            <a:pPr lvl="1"/>
            <a:r>
              <a:rPr lang="zh-CN" altLang="en-US" dirty="0"/>
              <a:t>模型转换的哲学思考</a:t>
            </a:r>
            <a:endParaRPr lang="en-US" altLang="zh-CN" dirty="0"/>
          </a:p>
          <a:p>
            <a:pPr lvl="1"/>
            <a:r>
              <a:rPr lang="zh-CN" altLang="en-US" dirty="0"/>
              <a:t>更快</a:t>
            </a:r>
            <a:endParaRPr lang="en-US" altLang="zh-CN" dirty="0"/>
          </a:p>
          <a:p>
            <a:pPr lvl="1"/>
            <a:r>
              <a:rPr lang="zh-CN" altLang="en-US" dirty="0"/>
              <a:t>更好</a:t>
            </a:r>
            <a:endParaRPr lang="en-US" altLang="zh-CN" dirty="0"/>
          </a:p>
          <a:p>
            <a:pPr lvl="1"/>
            <a:r>
              <a:rPr lang="zh-CN" altLang="en-US" dirty="0"/>
              <a:t>更安全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71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4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9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0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51397" y="2503457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51397" y="2503457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143BA-5308-4A87-BEA6-59ED974EE8B2}"/>
              </a:ext>
            </a:extLst>
          </p:cNvPr>
          <p:cNvSpPr txBox="1"/>
          <p:nvPr/>
        </p:nvSpPr>
        <p:spPr>
          <a:xfrm>
            <a:off x="7054153" y="3661531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算子工程师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BE7-DCA7-4ACF-A162-298211E3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中的技术领域划分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48E3-C4E9-4A43-8BD2-91CD5326FC13}"/>
              </a:ext>
            </a:extLst>
          </p:cNvPr>
          <p:cNvSpPr/>
          <p:nvPr/>
        </p:nvSpPr>
        <p:spPr>
          <a:xfrm>
            <a:off x="10965150" y="1371242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ED47-C917-4D89-886B-02B472DACC55}"/>
              </a:ext>
            </a:extLst>
          </p:cNvPr>
          <p:cNvSpPr/>
          <p:nvPr/>
        </p:nvSpPr>
        <p:spPr>
          <a:xfrm>
            <a:off x="10965150" y="2565064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32C4E-94EB-4CF1-9005-6FC16756A665}"/>
              </a:ext>
            </a:extLst>
          </p:cNvPr>
          <p:cNvSpPr/>
          <p:nvPr/>
        </p:nvSpPr>
        <p:spPr>
          <a:xfrm>
            <a:off x="10965150" y="37588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31134-1659-4AE4-B9DE-7C13991CAB4C}"/>
              </a:ext>
            </a:extLst>
          </p:cNvPr>
          <p:cNvSpPr/>
          <p:nvPr/>
        </p:nvSpPr>
        <p:spPr>
          <a:xfrm>
            <a:off x="10965150" y="4892086"/>
            <a:ext cx="92327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1A58D-BBC9-44D4-A5AF-00381A28BE0B}"/>
              </a:ext>
            </a:extLst>
          </p:cNvPr>
          <p:cNvSpPr/>
          <p:nvPr/>
        </p:nvSpPr>
        <p:spPr>
          <a:xfrm>
            <a:off x="8734147" y="3023024"/>
            <a:ext cx="1390108" cy="488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341E2-09F9-4AFA-B541-D6951C7C6E35}"/>
              </a:ext>
            </a:extLst>
          </p:cNvPr>
          <p:cNvSpPr/>
          <p:nvPr/>
        </p:nvSpPr>
        <p:spPr>
          <a:xfrm>
            <a:off x="7553908" y="3018329"/>
            <a:ext cx="678687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B41F5-E6B9-4C82-993B-577C5CB6C05B}"/>
              </a:ext>
            </a:extLst>
          </p:cNvPr>
          <p:cNvSpPr/>
          <p:nvPr/>
        </p:nvSpPr>
        <p:spPr>
          <a:xfrm>
            <a:off x="5948310" y="3018329"/>
            <a:ext cx="1100084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runtime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222A4-F766-4C6C-B33B-6D4C88E4B50C}"/>
              </a:ext>
            </a:extLst>
          </p:cNvPr>
          <p:cNvSpPr/>
          <p:nvPr/>
        </p:nvSpPr>
        <p:spPr>
          <a:xfrm>
            <a:off x="4356480" y="3018329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A69E9-E7F3-49A8-8DCF-54F926FF7C68}"/>
              </a:ext>
            </a:extLst>
          </p:cNvPr>
          <p:cNvSpPr/>
          <p:nvPr/>
        </p:nvSpPr>
        <p:spPr>
          <a:xfrm>
            <a:off x="2764650" y="3011514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A71C4-8A47-4262-A5BA-BCC9B989AEF7}"/>
              </a:ext>
            </a:extLst>
          </p:cNvPr>
          <p:cNvSpPr/>
          <p:nvPr/>
        </p:nvSpPr>
        <p:spPr>
          <a:xfrm>
            <a:off x="667306" y="3011514"/>
            <a:ext cx="1591830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1A7AB-C182-4DF2-BBC5-3A561DBB88C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59136" y="3255650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06C2C-B851-44A7-9ADE-2B59C688B19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850966" y="3255650"/>
            <a:ext cx="505514" cy="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65DC9-E797-46A9-BD87-95879BE36F0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42796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76873-6006-4DE3-B87B-2A976043AD7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048394" y="326246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F4512B-7CDC-4258-A022-9871FBE17E8C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8232595" y="3262465"/>
            <a:ext cx="501552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D54A6E-A8D0-45DD-8012-EAD0CE212335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0124255" y="1615378"/>
            <a:ext cx="840895" cy="165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29F768-A370-4449-8ACC-7E1E2C4C61A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124255" y="2809200"/>
            <a:ext cx="840895" cy="457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37B898-1131-431E-8D48-FFB4E65575FA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124255" y="3267160"/>
            <a:ext cx="840895" cy="735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68D69C-AABE-4C12-9320-F4D687DFE64B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4255" y="3267160"/>
            <a:ext cx="840895" cy="1869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DD160E-7470-4810-88EA-23F98DE6192A}"/>
              </a:ext>
            </a:extLst>
          </p:cNvPr>
          <p:cNvCxnSpPr/>
          <p:nvPr/>
        </p:nvCxnSpPr>
        <p:spPr>
          <a:xfrm>
            <a:off x="2459736" y="1690688"/>
            <a:ext cx="0" cy="397859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A3698F8-AC19-4F94-9943-8818FDF6673F}"/>
              </a:ext>
            </a:extLst>
          </p:cNvPr>
          <p:cNvSpPr/>
          <p:nvPr/>
        </p:nvSpPr>
        <p:spPr>
          <a:xfrm>
            <a:off x="2764650" y="2106965"/>
            <a:ext cx="1086316" cy="4882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E8BB-85C4-4CF9-AD3F-C060ED1054AD}"/>
              </a:ext>
            </a:extLst>
          </p:cNvPr>
          <p:cNvSpPr txBox="1"/>
          <p:nvPr/>
        </p:nvSpPr>
        <p:spPr>
          <a:xfrm>
            <a:off x="667326" y="3633690"/>
            <a:ext cx="15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算法工程师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10F81-6D7C-4397-B84B-BF44E67C8675}"/>
              </a:ext>
            </a:extLst>
          </p:cNvPr>
          <p:cNvSpPr txBox="1"/>
          <p:nvPr/>
        </p:nvSpPr>
        <p:spPr>
          <a:xfrm>
            <a:off x="2660337" y="166719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应用开发工程师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D1E88-4119-4D30-A151-0401E3C134B8}"/>
              </a:ext>
            </a:extLst>
          </p:cNvPr>
          <p:cNvSpPr txBox="1"/>
          <p:nvPr/>
        </p:nvSpPr>
        <p:spPr>
          <a:xfrm>
            <a:off x="2660337" y="3679984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编译器工程师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C6A0F-2FE8-48ED-807D-DB4BEA7D31E6}"/>
              </a:ext>
            </a:extLst>
          </p:cNvPr>
          <p:cNvSpPr txBox="1"/>
          <p:nvPr/>
        </p:nvSpPr>
        <p:spPr>
          <a:xfrm>
            <a:off x="4351397" y="2503457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工程师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3C72A7-874B-466A-9F9D-48BE01797902}"/>
              </a:ext>
            </a:extLst>
          </p:cNvPr>
          <p:cNvSpPr txBox="1"/>
          <p:nvPr/>
        </p:nvSpPr>
        <p:spPr>
          <a:xfrm>
            <a:off x="9167754" y="2289633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硬件工程师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143BA-5308-4A87-BEA6-59ED974EE8B2}"/>
              </a:ext>
            </a:extLst>
          </p:cNvPr>
          <p:cNvSpPr txBox="1"/>
          <p:nvPr/>
        </p:nvSpPr>
        <p:spPr>
          <a:xfrm>
            <a:off x="7054153" y="3661531"/>
            <a:ext cx="19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算子工程师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752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AI落地漫谈</vt:lpstr>
      <vt:lpstr>Agenda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AI中的技术领域划分</vt:lpstr>
      <vt:lpstr>训练与推理中的落地</vt:lpstr>
      <vt:lpstr>训练与推理中的落地</vt:lpstr>
      <vt:lpstr>推理落地 - 硬件架构的选择</vt:lpstr>
      <vt:lpstr>推理落地 - 模型转换的哲学思考</vt:lpstr>
      <vt:lpstr>推理落地 - 更快</vt:lpstr>
      <vt:lpstr>推理落地 - 更好</vt:lpstr>
      <vt:lpstr>推理落地 - 更安全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AI落地漫谈</dc:title>
  <dc:creator>孙明亭_Mingting</dc:creator>
  <cp:lastModifiedBy>孙明亭_Mingting</cp:lastModifiedBy>
  <cp:revision>44</cp:revision>
  <dcterms:created xsi:type="dcterms:W3CDTF">2019-11-21T01:16:04Z</dcterms:created>
  <dcterms:modified xsi:type="dcterms:W3CDTF">2019-11-30T15:39:45Z</dcterms:modified>
</cp:coreProperties>
</file>