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5" r:id="rId3"/>
    <p:sldId id="267" r:id="rId4"/>
    <p:sldId id="268" r:id="rId5"/>
    <p:sldId id="269" r:id="rId6"/>
    <p:sldId id="257" r:id="rId7"/>
    <p:sldId id="258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8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73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0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9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7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6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5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CATEDRA INTEGRADORA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TONY GAONA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39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Movie principal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1" y="2214694"/>
            <a:ext cx="7590518" cy="27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lógico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69" y="2032047"/>
            <a:ext cx="8669462" cy="42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CONCEPTUAL</a:t>
            </a:r>
            <a:endParaRPr lang="es-EC" dirty="0"/>
          </a:p>
        </p:txBody>
      </p:sp>
      <p:sp>
        <p:nvSpPr>
          <p:cNvPr id="4" name="AutoShape 2" descr="Diagrama, Dibujo de ingeniería&#10;&#10;Descripción generada automáticamente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93" y="1769860"/>
            <a:ext cx="9241614" cy="46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forma normal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0512" b="4436"/>
          <a:stretch/>
        </p:blipFill>
        <p:spPr>
          <a:xfrm>
            <a:off x="391110" y="2957584"/>
            <a:ext cx="11669709" cy="2933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45" y="3993837"/>
            <a:ext cx="8215806" cy="4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</a:t>
            </a:r>
            <a:r>
              <a:rPr lang="es-ES" dirty="0"/>
              <a:t>forma normal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96" y="2924055"/>
            <a:ext cx="6318149" cy="11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tercera </a:t>
            </a:r>
            <a:r>
              <a:rPr lang="es-ES" dirty="0"/>
              <a:t>forma normal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3421619"/>
            <a:ext cx="988833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DATASET original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1851194"/>
            <a:ext cx="3980215" cy="4559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54" y="2214694"/>
            <a:ext cx="8785156" cy="3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</a:t>
            </a:r>
            <a:r>
              <a:rPr lang="es-ES" dirty="0" err="1" smtClean="0"/>
              <a:t>dataset_clean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5" y="2214694"/>
            <a:ext cx="7060557" cy="30143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31" y="3467063"/>
            <a:ext cx="7662416" cy="22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temporales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5" y="1969593"/>
            <a:ext cx="7349449" cy="44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Tablas definitivas con sus conexiones a la principal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53" y="2214694"/>
            <a:ext cx="5217694" cy="31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173</TotalTime>
  <Words>35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Trebuchet MS</vt:lpstr>
      <vt:lpstr>Wingdings 2</vt:lpstr>
      <vt:lpstr>Pizarra</vt:lpstr>
      <vt:lpstr>CATEDRA INTEGRADORA</vt:lpstr>
      <vt:lpstr>Modelo CONCEPTUAL</vt:lpstr>
      <vt:lpstr>Primera forma normal</vt:lpstr>
      <vt:lpstr>Segunda forma normal</vt:lpstr>
      <vt:lpstr>tercera forma normal</vt:lpstr>
      <vt:lpstr>TABLA DATASET original</vt:lpstr>
      <vt:lpstr>Tabla dataset_clean</vt:lpstr>
      <vt:lpstr>Tablas temporales</vt:lpstr>
      <vt:lpstr>Tablas definitivas con sus conexiones a la principal</vt:lpstr>
      <vt:lpstr>Tabla Movie principal</vt:lpstr>
      <vt:lpstr>Modelo 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CATEDRA INTEGRADORA</dc:title>
  <dc:creator>Renato</dc:creator>
  <cp:lastModifiedBy>Renato</cp:lastModifiedBy>
  <cp:revision>7</cp:revision>
  <dcterms:created xsi:type="dcterms:W3CDTF">2022-02-02T05:37:43Z</dcterms:created>
  <dcterms:modified xsi:type="dcterms:W3CDTF">2022-02-08T02:31:15Z</dcterms:modified>
</cp:coreProperties>
</file>