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56" r:id="rId2"/>
    <p:sldId id="265" r:id="rId3"/>
    <p:sldId id="267" r:id="rId4"/>
    <p:sldId id="268" r:id="rId5"/>
    <p:sldId id="269" r:id="rId6"/>
    <p:sldId id="257" r:id="rId7"/>
    <p:sldId id="258" r:id="rId8"/>
    <p:sldId id="270" r:id="rId9"/>
    <p:sldId id="271" r:id="rId10"/>
    <p:sldId id="27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6" autoAdjust="0"/>
    <p:restoredTop sz="94660"/>
  </p:normalViewPr>
  <p:slideViewPr>
    <p:cSldViewPr snapToGrid="0">
      <p:cViewPr varScale="1">
        <p:scale>
          <a:sx n="66" d="100"/>
          <a:sy n="66" d="100"/>
        </p:scale>
        <p:origin x="4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382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507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685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0738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505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507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1953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6672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83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36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476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812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652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24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600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31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416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pPr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355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CATEDRA INTEGRADORA</a:t>
            </a:r>
            <a:endParaRPr lang="es-EC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TONY GAONA 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21396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Tabla Movie principal</a:t>
            </a:r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741" y="2214694"/>
            <a:ext cx="7590518" cy="275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5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lógico</a:t>
            </a:r>
            <a:endParaRPr lang="es-EC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269" y="2032047"/>
            <a:ext cx="8669462" cy="429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59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CONCEPTUAL</a:t>
            </a:r>
            <a:endParaRPr lang="es-EC" dirty="0"/>
          </a:p>
        </p:txBody>
      </p:sp>
      <p:sp>
        <p:nvSpPr>
          <p:cNvPr id="4" name="AutoShape 2" descr="Diagrama, Dibujo de ingeniería&#10;&#10;Descripción generada automáticamente"/>
          <p:cNvSpPr>
            <a:spLocks noChangeAspect="1" noChangeArrowheads="1"/>
          </p:cNvSpPr>
          <p:nvPr/>
        </p:nvSpPr>
        <p:spPr bwMode="auto">
          <a:xfrm>
            <a:off x="155575" y="-2746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193" y="1769860"/>
            <a:ext cx="9241614" cy="469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84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Primera forma normal</a:t>
            </a:r>
            <a:endParaRPr lang="es-EC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590" y="2640667"/>
            <a:ext cx="9288171" cy="36200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26" y="3814848"/>
            <a:ext cx="11620500" cy="35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8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Segunda </a:t>
            </a:r>
            <a:r>
              <a:rPr lang="es-ES" dirty="0"/>
              <a:t>forma normal</a:t>
            </a:r>
            <a:endParaRPr lang="es-EC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300" y="2884961"/>
            <a:ext cx="9678751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4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tercera </a:t>
            </a:r>
            <a:r>
              <a:rPr lang="es-ES" dirty="0"/>
              <a:t>forma normal</a:t>
            </a:r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835" y="3421619"/>
            <a:ext cx="9888330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9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TABLA DATASET original</a:t>
            </a:r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22" y="1851194"/>
            <a:ext cx="3980215" cy="45594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254" y="2214694"/>
            <a:ext cx="8785156" cy="348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88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Tabla </a:t>
            </a:r>
            <a:r>
              <a:rPr lang="es-ES" dirty="0" err="1" smtClean="0"/>
              <a:t>dataset_clean</a:t>
            </a:r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45" y="2214694"/>
            <a:ext cx="7060557" cy="301439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231" y="3467063"/>
            <a:ext cx="7662416" cy="220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44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Tablas temporales</a:t>
            </a:r>
            <a:endParaRPr lang="es-EC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275" y="1969593"/>
            <a:ext cx="7349449" cy="444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08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Tablas definitivas con sus conexiones a la principal</a:t>
            </a:r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153" y="2214694"/>
            <a:ext cx="5217694" cy="314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3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173</TotalTime>
  <Words>35</Words>
  <Application>Microsoft Office PowerPoint</Application>
  <PresentationFormat>Panorámica</PresentationFormat>
  <Paragraphs>12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Calisto MT</vt:lpstr>
      <vt:lpstr>Trebuchet MS</vt:lpstr>
      <vt:lpstr>Wingdings 2</vt:lpstr>
      <vt:lpstr>Pizarra</vt:lpstr>
      <vt:lpstr>CATEDRA INTEGRADORA</vt:lpstr>
      <vt:lpstr>Modelo CONCEPTUAL</vt:lpstr>
      <vt:lpstr>Primera forma normal</vt:lpstr>
      <vt:lpstr>Segunda forma normal</vt:lpstr>
      <vt:lpstr>tercera forma normal</vt:lpstr>
      <vt:lpstr>TABLA DATASET original</vt:lpstr>
      <vt:lpstr>Tabla dataset_clean</vt:lpstr>
      <vt:lpstr>Tablas temporales</vt:lpstr>
      <vt:lpstr>Tablas definitivas con sus conexiones a la principal</vt:lpstr>
      <vt:lpstr>Tabla Movie principal</vt:lpstr>
      <vt:lpstr>Modelo lógico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CATEDRA INTEGRADORA</dc:title>
  <dc:creator>Renato</dc:creator>
  <cp:lastModifiedBy>Renato</cp:lastModifiedBy>
  <cp:revision>8</cp:revision>
  <dcterms:created xsi:type="dcterms:W3CDTF">2022-02-02T05:37:43Z</dcterms:created>
  <dcterms:modified xsi:type="dcterms:W3CDTF">2022-02-10T03:00:11Z</dcterms:modified>
</cp:coreProperties>
</file>