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5.png"/><Relationship Id="rId6" Type="http://schemas.openxmlformats.org/officeDocument/2006/relationships/tags" Target="../tags/tag71.xml"/><Relationship Id="rId5" Type="http://schemas.openxmlformats.org/officeDocument/2006/relationships/image" Target="../media/image4.png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EEG-based Sleep Stage Analysis by ML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945640"/>
          </a:xfrm>
        </p:spPr>
        <p:txBody>
          <a:bodyPr>
            <a:normAutofit fontScale="80000"/>
          </a:bodyPr>
          <a:p>
            <a:r>
              <a:rPr lang="en-US" altLang="zh-CN"/>
              <a:t>CS 182 Project</a:t>
            </a:r>
            <a:endParaRPr lang="en-US" altLang="zh-CN"/>
          </a:p>
          <a:p>
            <a:r>
              <a:rPr lang="en-US" altLang="zh-CN"/>
              <a:t>Teng Zhihao</a:t>
            </a:r>
            <a:endParaRPr lang="en-US" altLang="zh-CN"/>
          </a:p>
          <a:p>
            <a:r>
              <a:rPr lang="en-US" altLang="zh-CN"/>
              <a:t>Qin Chao</a:t>
            </a:r>
            <a:endParaRPr lang="en-US" altLang="zh-CN"/>
          </a:p>
          <a:p>
            <a:r>
              <a:rPr lang="en-US" altLang="zh-CN"/>
              <a:t>Hu Gangfeng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B</a:t>
            </a:r>
            <a:r>
              <a:rPr lang="zh-CN" altLang="en-US"/>
              <a:t>ackground</a:t>
            </a:r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esearch </a:t>
            </a:r>
            <a:r>
              <a:rPr lang="en-US" altLang="zh-CN"/>
              <a:t>S</a:t>
            </a:r>
            <a:r>
              <a:rPr lang="zh-CN" altLang="en-US"/>
              <a:t>tatus</a:t>
            </a:r>
            <a:r>
              <a:rPr lang="en-US" altLang="zh-CN"/>
              <a:t> about Sleep-stage Analysis</a:t>
            </a:r>
            <a:endParaRPr lang="zh-CN" altLang="en-US"/>
          </a:p>
          <a:p>
            <a:r>
              <a:rPr lang="en-US" altLang="zh-CN"/>
              <a:t>Analysis Method by Machine Learning</a:t>
            </a:r>
            <a:endParaRPr lang="en-US" altLang="zh-CN"/>
          </a:p>
          <a:p>
            <a:r>
              <a:rPr lang="en-US" altLang="zh-CN"/>
              <a:t>Research Procedure</a:t>
            </a:r>
            <a:endParaRPr lang="en-US" altLang="zh-CN"/>
          </a:p>
          <a:p>
            <a:r>
              <a:rPr lang="en-US" altLang="zh-CN"/>
              <a:t>Estimation</a:t>
            </a:r>
            <a:endParaRPr lang="en-US" altLang="zh-CN"/>
          </a:p>
          <a:p>
            <a:r>
              <a:rPr lang="en-US" altLang="zh-CN"/>
              <a:t>Current Progress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Sleep stage analysis is crucial for understanding sleep patterns and overall health. </a:t>
            </a:r>
            <a:endParaRPr lang="zh-CN" altLang="en-US"/>
          </a:p>
          <a:p>
            <a:r>
              <a:rPr lang="en-US" altLang="zh-CN"/>
              <a:t>Sleep Stages: non-rapid eye movement (NREM) sleep, divided into three stages (N1, N2, N3), and rapid eye movement (REM) sleep</a:t>
            </a:r>
            <a:endParaRPr lang="en-US" altLang="zh-CN"/>
          </a:p>
          <a:p>
            <a:r>
              <a:rPr lang="en-US" altLang="zh-CN"/>
              <a:t>Electroencephalogram (EEG) is a medical test used to measure and record the electrical activity in the brain.</a:t>
            </a:r>
            <a:endParaRPr lang="en-US" altLang="zh-CN"/>
          </a:p>
          <a:p>
            <a:r>
              <a:rPr lang="en-US" altLang="zh-CN"/>
              <a:t>Sleep stage can be classified by EEG signals.</a:t>
            </a:r>
            <a:endParaRPr lang="en-US" altLang="zh-CN"/>
          </a:p>
        </p:txBody>
      </p:sp>
      <p:pic>
        <p:nvPicPr>
          <p:cNvPr id="4" name="图片 3" descr="slee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5045" y="3625215"/>
            <a:ext cx="2064385" cy="1474470"/>
          </a:xfrm>
          <a:prstGeom prst="rect">
            <a:avLst/>
          </a:prstGeom>
        </p:spPr>
      </p:pic>
      <p:pic>
        <p:nvPicPr>
          <p:cNvPr id="5" name="图片 4" descr="sleep-st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85" y="3531235"/>
            <a:ext cx="1758950" cy="200914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518922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770" y="565785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4186555"/>
            <a:ext cx="4377055" cy="9131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esearch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tatus</a:t>
            </a:r>
            <a:r>
              <a:rPr lang="en-US" altLang="zh-CN">
                <a:sym typeface="+mn-ea"/>
              </a:rPr>
              <a:t> about Sleep-stage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Current research status:</a:t>
            </a:r>
            <a:endParaRPr lang="en-US" altLang="zh-CN"/>
          </a:p>
          <a:p>
            <a:r>
              <a:rPr lang="en-US" altLang="zh-CN"/>
              <a:t>mainly focused on developing increasingly complex deep learning architectures</a:t>
            </a:r>
            <a:endParaRPr lang="en-US" altLang="zh-CN"/>
          </a:p>
          <a:p>
            <a:r>
              <a:rPr lang="en-US" altLang="zh-CN"/>
              <a:t>automatic sleep staging solutions are not widely adopted in a clinical context yet</a:t>
            </a:r>
            <a:endParaRPr lang="en-US" altLang="zh-CN"/>
          </a:p>
          <a:p>
            <a:r>
              <a:rPr lang="en-US" altLang="zh-CN"/>
              <a:t>most deep learning solutions for sleep scoring are limited in their real-world applicability as they are hard to train, deploy, and reproduce.</a:t>
            </a:r>
            <a:endParaRPr lang="en-US" altLang="zh-CN"/>
          </a:p>
          <a:p>
            <a:r>
              <a:rPr lang="en-US" altLang="zh-CN"/>
              <a:t>lack interpretability and transparency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Analysis Method by ML - Database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Public Data Set: https://www.physionet.org/content/sleep-edfx/1.0.0/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provide EEG, </a:t>
            </a:r>
            <a:r>
              <a:rPr lang="en-US" altLang="zh-CN">
                <a:sym typeface="+mn-ea"/>
              </a:rPr>
              <a:t>EOG</a:t>
            </a:r>
            <a:r>
              <a:rPr lang="en-US" altLang="zh-CN"/>
              <a:t> and EMG signals during patients’ sleeping</a:t>
            </a:r>
            <a:endParaRPr lang="en-US" altLang="zh-CN"/>
          </a:p>
          <a:p>
            <a:r>
              <a:rPr lang="en-US" altLang="zh-CN"/>
              <a:t>provide sleep stages at each time</a:t>
            </a:r>
            <a:endParaRPr lang="en-US" altLang="zh-CN"/>
          </a:p>
        </p:txBody>
      </p:sp>
      <p:pic>
        <p:nvPicPr>
          <p:cNvPr id="4" name="图片 3" descr="sleep-stage-figure-in-data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780915"/>
            <a:ext cx="9144000" cy="1828800"/>
          </a:xfrm>
          <a:prstGeom prst="rect">
            <a:avLst/>
          </a:prstGeom>
        </p:spPr>
      </p:pic>
      <p:pic>
        <p:nvPicPr>
          <p:cNvPr id="6" name="图片 5" descr="EEG horizonta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6470" y="3831590"/>
            <a:ext cx="4509135" cy="788670"/>
          </a:xfrm>
          <a:prstGeom prst="rect">
            <a:avLst/>
          </a:prstGeom>
        </p:spPr>
      </p:pic>
      <p:pic>
        <p:nvPicPr>
          <p:cNvPr id="7" name="图片 6" descr="EEG Pz-Oz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9690" y="3971290"/>
            <a:ext cx="5276215" cy="1028065"/>
          </a:xfrm>
          <a:prstGeom prst="rect">
            <a:avLst/>
          </a:prstGeom>
        </p:spPr>
      </p:pic>
      <p:pic>
        <p:nvPicPr>
          <p:cNvPr id="8" name="图片 7" descr="EEG-Fpz-Cz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71005" y="3058160"/>
            <a:ext cx="4377055" cy="9131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Analysis Method by ML - feature extraction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0825" y="2175510"/>
            <a:ext cx="5771515" cy="334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215" y="184340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the paper, they calculated a set of 131 features per window, these features are</a:t>
            </a:r>
            <a:endParaRPr lang="en-US" altLang="zh-CN"/>
          </a:p>
          <a:p>
            <a:r>
              <a:rPr lang="en-US" altLang="zh-CN"/>
              <a:t>multi-domain (extracted from time and frequency domain) and multi-resolution (calculated on multiple window sizes).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Analysis Method by ML - feature extraction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ZjlhZjllYWIwZmY2OTBlODY4YmNmOWU0MThlMTUxO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宽屏</PresentationFormat>
  <Paragraphs>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EEG-based Sleep Stage Analysis by ML</vt:lpstr>
      <vt:lpstr>Content</vt:lpstr>
      <vt:lpstr>Research Background</vt:lpstr>
      <vt:lpstr>Research Status about Sleep-stage Analysis</vt:lpstr>
      <vt:lpstr>Analysis Method by ML - Database</vt:lpstr>
      <vt:lpstr>Analysis Method by ML - feature extraction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过路人</cp:lastModifiedBy>
  <cp:revision>166</cp:revision>
  <dcterms:created xsi:type="dcterms:W3CDTF">2019-06-19T02:08:00Z</dcterms:created>
  <dcterms:modified xsi:type="dcterms:W3CDTF">2024-01-03T03:01:10Z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2714BC2042754196817988410A36725A</vt:lpwstr>
  </property>
</Properties>
</file>