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8.png" ContentType="image/png"/>
  <Override PartName="/ppt/media/image1.png" ContentType="image/png"/>
  <Override PartName="/ppt/media/image9.png" ContentType="image/png"/>
  <Override PartName="/ppt/media/image2.png" ContentType="image/png"/>
  <Override PartName="/ppt/media/image7.png" ContentType="image/png"/>
  <Override PartName="/ppt/media/image3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B25A08A-D18E-4916-B890-6BA6C870DAD9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8684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Please refer to the interactive map which you have been emailed recently. If you click on (laptop) or touch (smart phone)  a blue spot, then the details of the school at that locaton will pop up in a tool tip for your reference.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You have also been emailed with all the documents you need from this presenatation to conduct your investigations into primary schools and their environs.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Thank you. Good luck in your searches.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76360" y="-7200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4000" spc="-1" strike="noStrike">
                <a:latin typeface="Arial"/>
              </a:rPr>
              <a:t>Dartford:</a:t>
            </a:r>
            <a:br/>
            <a:r>
              <a:rPr b="0" lang="en-GB" sz="4000" spc="-1" strike="noStrike">
                <a:latin typeface="Arial"/>
              </a:rPr>
              <a:t>Local Primary Schools and Nearby Venues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360" y="2019240"/>
            <a:ext cx="9071640" cy="3141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728000" y="2055600"/>
            <a:ext cx="6657480" cy="310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568240" y="1800000"/>
            <a:ext cx="4847760" cy="3288240"/>
          </a:xfrm>
          <a:prstGeom prst="rect">
            <a:avLst/>
          </a:prstGeom>
          <a:ln>
            <a:noFill/>
          </a:ln>
        </p:spPr>
      </p:pic>
      <p:sp>
        <p:nvSpPr>
          <p:cNvPr id="48" name="TextShape 2"/>
          <p:cNvSpPr txBox="1"/>
          <p:nvPr/>
        </p:nvSpPr>
        <p:spPr>
          <a:xfrm>
            <a:off x="504000" y="1224000"/>
            <a:ext cx="921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800" spc="-1" strike="noStrike">
                <a:latin typeface="Arial"/>
              </a:rPr>
              <a:t>                        </a:t>
            </a:r>
            <a:r>
              <a:rPr b="0" lang="en-GB" sz="1800" spc="-1" strike="noStrike">
                <a:latin typeface="Arial"/>
              </a:rPr>
              <a:t>Here are the names of all the primary schools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009880" y="2111760"/>
            <a:ext cx="5622120" cy="3288240"/>
          </a:xfrm>
          <a:prstGeom prst="rect">
            <a:avLst/>
          </a:prstGeom>
          <a:ln>
            <a:noFill/>
          </a:ln>
        </p:spPr>
      </p:pic>
      <p:sp>
        <p:nvSpPr>
          <p:cNvPr id="51" name="TextShape 2"/>
          <p:cNvSpPr txBox="1"/>
          <p:nvPr/>
        </p:nvSpPr>
        <p:spPr>
          <a:xfrm>
            <a:off x="720000" y="1368000"/>
            <a:ext cx="885600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600" spc="-1" strike="noStrike">
                <a:latin typeface="Arial"/>
              </a:rPr>
              <a:t>This table shows how many venues are in the immediate neighbourhood of each school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You have also been emailed the following document, of which this is a sample.</a:t>
            </a:r>
            <a:endParaRPr b="0" lang="en-GB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87840" y="1600920"/>
            <a:ext cx="10019880" cy="4200120"/>
          </a:xfrm>
          <a:prstGeom prst="rect">
            <a:avLst/>
          </a:prstGeom>
          <a:ln>
            <a:noFill/>
          </a:ln>
        </p:spPr>
      </p:pic>
      <p:sp>
        <p:nvSpPr>
          <p:cNvPr id="55" name="TextShape 3"/>
          <p:cNvSpPr txBox="1"/>
          <p:nvPr/>
        </p:nvSpPr>
        <p:spPr>
          <a:xfrm>
            <a:off x="4392000" y="1368000"/>
            <a:ext cx="180720" cy="346320"/>
          </a:xfrm>
          <a:prstGeom prst="rect">
            <a:avLst/>
          </a:prstGeom>
          <a:noFill/>
          <a:ln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03640" y="2553480"/>
            <a:ext cx="9071640" cy="83412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2448000" y="1296000"/>
            <a:ext cx="5328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800" spc="-1" strike="noStrike">
                <a:latin typeface="Arial"/>
              </a:rPr>
              <a:t>Cluster 1: A good mix of venues near a bus station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60360" y="1685880"/>
            <a:ext cx="9071640" cy="83412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60" y="2018880"/>
            <a:ext cx="10079640" cy="352512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720000" y="1211400"/>
            <a:ext cx="8784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800" spc="-1" strike="noStrike">
                <a:latin typeface="Arial"/>
              </a:rPr>
              <a:t>                                </a:t>
            </a:r>
            <a:r>
              <a:rPr b="0" lang="en-GB" sz="1800" spc="-1" strike="noStrike">
                <a:latin typeface="Arial"/>
              </a:rPr>
              <a:t>Cluster 2: Food, drink and shopping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503640" y="1959840"/>
            <a:ext cx="9071640" cy="2021760"/>
          </a:xfrm>
          <a:prstGeom prst="rect">
            <a:avLst/>
          </a:prstGeom>
          <a:ln>
            <a:noFill/>
          </a:ln>
        </p:spPr>
      </p:pic>
      <p:sp>
        <p:nvSpPr>
          <p:cNvPr id="65" name="TextShape 2"/>
          <p:cNvSpPr txBox="1"/>
          <p:nvPr/>
        </p:nvSpPr>
        <p:spPr>
          <a:xfrm>
            <a:off x="2376000" y="1296000"/>
            <a:ext cx="54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800" spc="-1" strike="noStrike">
                <a:latin typeface="Arial"/>
              </a:rPr>
              <a:t>           </a:t>
            </a:r>
            <a:r>
              <a:rPr b="0" lang="en-GB" sz="1800" spc="-1" strike="noStrike">
                <a:latin typeface="Arial"/>
              </a:rPr>
              <a:t>Cluster 3: Pubs and bars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GB" sz="3600" spc="-1" strike="noStrike">
                <a:latin typeface="Arial"/>
              </a:rPr>
              <a:t>Dartford:</a:t>
            </a:r>
            <a:br/>
            <a:r>
              <a:rPr b="0" lang="en-GB" sz="3600" spc="-1" strike="noStrike">
                <a:latin typeface="Arial"/>
              </a:rPr>
              <a:t>Local Primary Schools and Nearby Venues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503640" y="2254320"/>
            <a:ext cx="9071640" cy="143244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1944000" y="1413720"/>
            <a:ext cx="540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1800" spc="-1" strike="noStrike">
                <a:latin typeface="Arial"/>
              </a:rPr>
              <a:t>Shopping and two near a train station (Platform)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LibreOffice/6.3.2.2$Linux_X86_64 LibreOffice_project/25aaf1ddce300f673870e0f45168bdf5ba1c5316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2019-10-15T15:58:14Z</dcterms:created>
  <dc:creator/>
  <dc:description/>
  <dc:language>en-GB</dc:language>
  <cp:lastModifiedBy/>
  <dcterms:modified xsi:type="dcterms:W3CDTF">2019-10-15T17:25:43Z</dcterms:modified>
  <cp:revision>13</cp:revision>
  <dc:subject/>
  <dc:title/>
</cp:coreProperties>
</file>