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56C7-B586-480E-8736-B6DA4FB3E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E86054-A408-4BC3-A3FB-195B65650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13F2B-7E7A-4296-AC58-98B7CC45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DFC62-D59C-4810-9725-737B5471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C91C8-1555-496B-BECE-8B7D63B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D82D-6330-460A-A48D-30B4467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B1907-7974-4902-8666-B5EE18EF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D339D-2E42-461F-8E33-6EBBE319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391D9-FEC5-47F2-BDCA-581BF3E7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633E-3AF8-416C-A506-54A7FDE3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0BDAE-B53C-48D7-90DC-A3A393E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A15E6-6670-4094-9058-08E5DF37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ED310-DCC5-4F40-8FCE-E6D8AD56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DF234-27AE-4A79-81AF-C7456F69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ECEDD-E43F-4017-86B7-E432374B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33FA-41C3-48BB-AC06-57A7C4F0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00F8D-C5F7-48A7-8E81-18B07E1B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7E3-801F-4E75-9DD7-317F7515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23FF8-E4A0-431E-B39B-DB8DA5B4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24841-C946-4DDB-8F40-1A0A1B14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BEF49-3FCE-4029-B107-396690F6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10A40-126C-4746-8256-27847FAA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E1470-1A05-4D7B-A7AB-A7C5E156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DAFCF-E247-458A-BD26-1CFD106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2F6F0-7528-483A-B980-68DDE647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6AD3F-F094-4613-B7E2-B297C868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3DA8-3324-4983-A461-F40A738BF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64719-2732-4472-94B5-658B400A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A6A4A-9A3E-4BF9-BEAE-9D0BEE0A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56CFC-7FCD-4010-8378-99D990B8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10347-C2E4-48B3-B308-4D731F22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5BA81-0CD6-4E53-B3DC-E90927FF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B7FF7-9D24-4C26-8BFB-EA64CCE5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DD664-A9B5-4B23-8B8F-1EC1EB1D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8E023-62C2-4DF4-BB7C-C90B51F3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FA1D45-01D7-49C1-BD8B-E6F652DC7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38359-3FD2-4433-A95C-2DCBB2F6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5F8006-7FE9-4913-B6CA-27C7406C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E1D906-444D-4048-A0F1-5D318EBC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7E46-6196-46D8-AFCF-D62EE556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D9E45-DE88-46FA-84D0-9A8FA43F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6F01B-116F-4C96-A400-05EE3D64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204571-626E-4CBF-9CD0-1FD1C78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E2F8C8-2E9E-44D3-9528-EA7DE8E4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D890C-A737-4369-B5AC-F7664E8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5D9C9-FE49-44D9-A584-6683A4F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0E04A-C437-4754-8ACB-6C5927B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5779A-6886-4949-B0C5-180BEE3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724C7-EA43-4FB9-9186-4DCF20CE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E3FD8-CFF7-4CD2-81D8-6B1B3628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4E44C-7009-462D-AA0B-085CE79A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C24DD-659F-4FFB-8092-B4F911F3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B3341-F098-4B55-BD35-A5E1C03D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6A0794-3001-41A7-8FA5-F2F2D27D7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97DD4-4BDA-458B-9203-013256EE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312BB-0AEC-4948-A3F5-AC7AAB60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AD332-D445-4EB8-BF5C-321C9276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12AA5-1E43-4430-BD88-62056939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077E4-30BD-4053-8C58-1837632A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72E34-9AA7-4052-B7AE-0716EC40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854DB-00A9-4753-9FA0-CAD94164F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3A45-8F48-4D42-BC97-67F71627A28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5C181-33AB-4EA6-A825-28297973A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128B4-1127-4051-9A63-F9F7617D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6078-F64E-4C90-907C-513FA0C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7B74-F3CD-4637-AFB4-9D0CCB767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br>
              <a:rPr lang="en-US" dirty="0"/>
            </a:b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D323E-309D-4CA9-81D1-DD04BAF90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276 – In-class Assignment Group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7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590F-216E-41BE-BFDA-DC5F395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7EF6F-BD4B-4FE8-9E09-4B54DE79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Alexander Cheung - Programmer</a:t>
            </a:r>
          </a:p>
          <a:p>
            <a:r>
              <a:rPr lang="en-US" dirty="0"/>
              <a:t>Zhixin Huang - Programmer</a:t>
            </a:r>
          </a:p>
          <a:p>
            <a:r>
              <a:rPr lang="en-US" dirty="0"/>
              <a:t>Jordan Cheung  QA Taster</a:t>
            </a:r>
          </a:p>
          <a:p>
            <a:r>
              <a:rPr lang="en-US" dirty="0"/>
              <a:t>Cheng-Hua Lee - Project Manager</a:t>
            </a:r>
          </a:p>
          <a:p>
            <a:r>
              <a:rPr lang="en-US" dirty="0"/>
              <a:t>Myung-</a:t>
            </a:r>
            <a:r>
              <a:rPr lang="en-US" dirty="0" err="1"/>
              <a:t>chul</a:t>
            </a:r>
            <a:r>
              <a:rPr lang="en-US" dirty="0"/>
              <a:t> Jeon - Programmer</a:t>
            </a:r>
          </a:p>
          <a:p>
            <a:r>
              <a:rPr lang="en-US" dirty="0" err="1"/>
              <a:t>Miaoxing</a:t>
            </a:r>
            <a:r>
              <a:rPr lang="en-US" dirty="0"/>
              <a:t> Wang - UI Designer</a:t>
            </a:r>
          </a:p>
        </p:txBody>
      </p:sp>
    </p:spTree>
    <p:extLst>
      <p:ext uri="{BB962C8B-B14F-4D97-AF65-F5344CB8AC3E}">
        <p14:creationId xmlns:p14="http://schemas.microsoft.com/office/powerpoint/2010/main" val="28096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82FA8-20C5-4703-BEB8-8B3E0329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architecture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1EEC8-F9A1-4C7C-9AC4-6306A1E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Read news</a:t>
            </a:r>
          </a:p>
          <a:p>
            <a:r>
              <a:rPr lang="en-US" dirty="0"/>
              <a:t>2. Check current donation amount</a:t>
            </a:r>
          </a:p>
          <a:p>
            <a:r>
              <a:rPr lang="en-US" dirty="0"/>
              <a:t>3. Donate</a:t>
            </a:r>
          </a:p>
          <a:p>
            <a:r>
              <a:rPr lang="en-US" dirty="0"/>
              <a:t>4. Send email to 3 friends list</a:t>
            </a:r>
          </a:p>
        </p:txBody>
      </p:sp>
    </p:spTree>
    <p:extLst>
      <p:ext uri="{BB962C8B-B14F-4D97-AF65-F5344CB8AC3E}">
        <p14:creationId xmlns:p14="http://schemas.microsoft.com/office/powerpoint/2010/main" val="30638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8382-174D-473C-9B32-5D2663EF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news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1B898-1CDC-473D-AE0B-F41EFD5E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Web scraping, take text from web, news updates -&gt; Local database</a:t>
            </a:r>
          </a:p>
          <a:p>
            <a:pPr fontAlgn="base"/>
            <a:r>
              <a:rPr lang="en-US" dirty="0"/>
              <a:t>Scrape most recent 5 news articles</a:t>
            </a:r>
          </a:p>
          <a:p>
            <a:pPr fontAlgn="base"/>
            <a:r>
              <a:rPr lang="en-US" dirty="0"/>
              <a:t>Store in phone locally</a:t>
            </a:r>
          </a:p>
          <a:p>
            <a:pPr fontAlgn="base"/>
            <a:r>
              <a:rPr lang="en-US" dirty="0"/>
              <a:t>Display data</a:t>
            </a:r>
          </a:p>
          <a:p>
            <a:pPr lvl="1" fontAlgn="base"/>
            <a:r>
              <a:rPr lang="en-US" dirty="0"/>
              <a:t>View controller text box</a:t>
            </a:r>
          </a:p>
          <a:p>
            <a:pPr lvl="1" fontAlgn="base"/>
            <a:r>
              <a:rPr lang="en-US" dirty="0"/>
              <a:t>Scroll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BAF6-80EC-4976-98CD-58EDD0F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current donation amount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3CDBA-A2B3-4DF3-90A8-068CAAF5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View controller</a:t>
            </a:r>
          </a:p>
          <a:p>
            <a:pPr fontAlgn="base"/>
            <a:r>
              <a:rPr lang="en-US" dirty="0"/>
              <a:t>Use image, update constantly whenever image changes</a:t>
            </a:r>
          </a:p>
          <a:p>
            <a:pPr fontAlgn="base"/>
            <a:r>
              <a:rPr lang="en-US" dirty="0"/>
              <a:t>Chart library (view controller)</a:t>
            </a:r>
          </a:p>
          <a:p>
            <a:pPr fontAlgn="base"/>
            <a:r>
              <a:rPr lang="en-US" dirty="0"/>
              <a:t>Display picture in app from website</a:t>
            </a:r>
          </a:p>
          <a:p>
            <a:pPr fontAlgn="base"/>
            <a:r>
              <a:rPr lang="en-US" dirty="0"/>
              <a:t>API, float/double</a:t>
            </a:r>
          </a:p>
        </p:txBody>
      </p:sp>
    </p:spTree>
    <p:extLst>
      <p:ext uri="{BB962C8B-B14F-4D97-AF65-F5344CB8AC3E}">
        <p14:creationId xmlns:p14="http://schemas.microsoft.com/office/powerpoint/2010/main" val="29767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CA6E-16C1-434D-803F-8330977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BBAED-9F6D-4B84-97A8-BFBF574A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Look for library</a:t>
            </a:r>
          </a:p>
          <a:p>
            <a:pPr fontAlgn="base"/>
            <a:r>
              <a:rPr lang="en-US" dirty="0"/>
              <a:t>Credit card</a:t>
            </a:r>
          </a:p>
          <a:p>
            <a:pPr lvl="1" fontAlgn="base"/>
            <a:r>
              <a:rPr lang="en-US" dirty="0"/>
              <a:t>use library securely</a:t>
            </a:r>
          </a:p>
          <a:p>
            <a:pPr fontAlgn="base"/>
            <a:r>
              <a:rPr lang="en-US" dirty="0"/>
              <a:t>Take picture of cheque? Banking app?</a:t>
            </a:r>
          </a:p>
          <a:p>
            <a:pPr lvl="1" fontAlgn="base"/>
            <a:r>
              <a:rPr lang="en-US" dirty="0"/>
              <a:t>Don’t develop ourselves?</a:t>
            </a:r>
          </a:p>
          <a:p>
            <a:pPr lvl="1" fontAlgn="base"/>
            <a:r>
              <a:rPr lang="en-US" dirty="0"/>
              <a:t>How to obtain it?</a:t>
            </a:r>
          </a:p>
          <a:p>
            <a:pPr lvl="1" fontAlgn="base"/>
            <a:r>
              <a:rPr lang="en-US" dirty="0"/>
              <a:t>Use their website </a:t>
            </a:r>
            <a:r>
              <a:rPr lang="en-US" dirty="0" err="1"/>
              <a:t>eg</a:t>
            </a:r>
            <a:r>
              <a:rPr lang="en-US" dirty="0"/>
              <a:t> CIBC to pay cheque</a:t>
            </a:r>
          </a:p>
          <a:p>
            <a:pPr fontAlgn="base"/>
            <a:r>
              <a:rPr lang="en-US" dirty="0"/>
              <a:t>Payroll deductions</a:t>
            </a:r>
          </a:p>
          <a:p>
            <a:pPr lvl="1" fontAlgn="base"/>
            <a:r>
              <a:rPr lang="en-US" dirty="0"/>
              <a:t>How to do through app? Enter deposit info for bank account</a:t>
            </a:r>
          </a:p>
          <a:p>
            <a:pPr fontAlgn="base"/>
            <a:r>
              <a:rPr lang="en-US" dirty="0"/>
              <a:t>Stick with credit card only</a:t>
            </a:r>
          </a:p>
          <a:p>
            <a:pPr fontAlgn="base"/>
            <a:r>
              <a:rPr lang="en-US" dirty="0"/>
              <a:t>Donate directly</a:t>
            </a:r>
          </a:p>
          <a:p>
            <a:pPr fontAlgn="base"/>
            <a:r>
              <a:rPr lang="en-US" dirty="0"/>
              <a:t>Email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6793-5BFF-4461-94E4-FF976898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email to 3 people on friends list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CD492-BF6D-4283-86AF-09C6B807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Whenever you donate, automatically email 3 new friends on list</a:t>
            </a:r>
          </a:p>
          <a:p>
            <a:pPr fontAlgn="base"/>
            <a:r>
              <a:rPr lang="en-US" dirty="0"/>
              <a:t>Friends?</a:t>
            </a:r>
          </a:p>
          <a:p>
            <a:pPr fontAlgn="base"/>
            <a:r>
              <a:rPr lang="en-US" dirty="0"/>
              <a:t>Put in emails of people you want to send it to</a:t>
            </a:r>
          </a:p>
          <a:p>
            <a:pPr fontAlgn="base"/>
            <a:r>
              <a:rPr lang="en-US" dirty="0"/>
              <a:t>Type in 3 emails yourself, app generate general message to send</a:t>
            </a:r>
          </a:p>
          <a:p>
            <a:pPr fontAlgn="base"/>
            <a:r>
              <a:rPr lang="en-US" dirty="0"/>
              <a:t>Automatically generate email, I just donated this much send to friends</a:t>
            </a:r>
          </a:p>
          <a:p>
            <a:pPr fontAlgn="base"/>
            <a:r>
              <a:rPr lang="en-US" dirty="0"/>
              <a:t>Remind them to contribute</a:t>
            </a:r>
          </a:p>
          <a:p>
            <a:pPr fontAlgn="base"/>
            <a:r>
              <a:rPr lang="en-US" dirty="0"/>
              <a:t>Press button to send email</a:t>
            </a:r>
          </a:p>
          <a:p>
            <a:pPr fontAlgn="base"/>
            <a:r>
              <a:rPr lang="en-US" dirty="0"/>
              <a:t>Option to send email after donating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3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1F9E-1254-4AB8-B36D-D929AC26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E360F-CAB5-4480-B1AF-3DBB02EE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Skill shortages</a:t>
            </a:r>
          </a:p>
          <a:p>
            <a:pPr lvl="1" fontAlgn="base"/>
            <a:r>
              <a:rPr lang="en-US" dirty="0"/>
              <a:t>good with Python sick, who takes over</a:t>
            </a:r>
          </a:p>
          <a:p>
            <a:pPr fontAlgn="base"/>
            <a:r>
              <a:rPr lang="en-US" dirty="0"/>
              <a:t>Library not available</a:t>
            </a:r>
          </a:p>
          <a:p>
            <a:pPr lvl="1" fontAlgn="base"/>
            <a:r>
              <a:rPr lang="en-US" dirty="0"/>
              <a:t>Must develop own, increase development time</a:t>
            </a:r>
          </a:p>
          <a:p>
            <a:pPr fontAlgn="base"/>
            <a:r>
              <a:rPr lang="en-US" dirty="0"/>
              <a:t>Transfer money security, risk info is stolen or targeted by attackers</a:t>
            </a:r>
          </a:p>
          <a:p>
            <a:pPr lvl="1" fontAlgn="base"/>
            <a:r>
              <a:rPr lang="en-US" dirty="0"/>
              <a:t>Insecure payment system</a:t>
            </a:r>
          </a:p>
          <a:p>
            <a:pPr lvl="1" fontAlgn="base"/>
            <a:r>
              <a:rPr lang="en-US" dirty="0"/>
              <a:t>Part of APIs?</a:t>
            </a:r>
          </a:p>
          <a:p>
            <a:pPr lvl="1" fontAlgn="base"/>
            <a:r>
              <a:rPr lang="en-US" dirty="0"/>
              <a:t>Link to webpage to donate? Cheap and secure</a:t>
            </a:r>
          </a:p>
          <a:p>
            <a:pPr lvl="1" fontAlgn="base"/>
            <a:r>
              <a:rPr lang="en-US" dirty="0"/>
              <a:t>Click news button to read news</a:t>
            </a:r>
          </a:p>
          <a:p>
            <a:pPr lvl="1" fontAlgn="base"/>
            <a:r>
              <a:rPr lang="en-US" dirty="0"/>
              <a:t>Write script to get info, store in database, submit it. Automate it, risky, personal information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Have API and implement it 2 days integrate payment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F1C4-9515-4E66-A1B8-22BA8C98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83344-0D11-446E-B494-D3067FB7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interface to API: couple of days. 2 days, 8 hours, 1 person = 16 hours. 1 day = 8 hours</a:t>
            </a:r>
            <a:endParaRPr lang="en-US" b="0" dirty="0">
              <a:effectLst/>
            </a:endParaRPr>
          </a:p>
          <a:p>
            <a:r>
              <a:rPr lang="en-US" dirty="0"/>
              <a:t>Scrape news 8 hours</a:t>
            </a:r>
            <a:endParaRPr lang="en-US" b="0" dirty="0">
              <a:effectLst/>
            </a:endParaRPr>
          </a:p>
          <a:p>
            <a:r>
              <a:rPr lang="en-US" dirty="0"/>
              <a:t>Contribute to united way. Credit card system 2 days = 16 hours</a:t>
            </a:r>
            <a:endParaRPr lang="en-US" b="0" dirty="0">
              <a:effectLst/>
            </a:endParaRPr>
          </a:p>
          <a:p>
            <a:r>
              <a:rPr lang="en-US" dirty="0"/>
              <a:t>Send email 1 day = 8 hours</a:t>
            </a:r>
            <a:endParaRPr lang="en-US" b="0" dirty="0">
              <a:effectLst/>
            </a:endParaRPr>
          </a:p>
          <a:p>
            <a:r>
              <a:rPr lang="en-US" dirty="0"/>
              <a:t>Documentation during coding. 1 hour extra. Extra time?</a:t>
            </a:r>
            <a:endParaRPr lang="en-US" b="0" dirty="0">
              <a:effectLst/>
            </a:endParaRPr>
          </a:p>
          <a:p>
            <a:r>
              <a:rPr lang="en-US" dirty="0"/>
              <a:t>Reserve 1 extra hour for documentation</a:t>
            </a:r>
            <a:endParaRPr lang="en-US" b="0" dirty="0">
              <a:effectLst/>
            </a:endParaRPr>
          </a:p>
          <a:p>
            <a:r>
              <a:rPr lang="en-US" dirty="0"/>
              <a:t>Testing and QA 1 day = 8 hours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1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AA7A-76B0-48E0-9523-40608E6F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E36FC-6CED-4BB7-AF8F-9499E40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40 hours * $18/hour = $720</a:t>
            </a:r>
          </a:p>
        </p:txBody>
      </p:sp>
    </p:spTree>
    <p:extLst>
      <p:ext uri="{BB962C8B-B14F-4D97-AF65-F5344CB8AC3E}">
        <p14:creationId xmlns:p14="http://schemas.microsoft.com/office/powerpoint/2010/main" val="10263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426</Words>
  <Application>Microsoft Office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Project Plan </vt:lpstr>
      <vt:lpstr>Overall system architecture</vt:lpstr>
      <vt:lpstr>Read news</vt:lpstr>
      <vt:lpstr>Check current donation amount</vt:lpstr>
      <vt:lpstr>Donate</vt:lpstr>
      <vt:lpstr>Send email to 3 people on friends list</vt:lpstr>
      <vt:lpstr>Risk</vt:lpstr>
      <vt:lpstr>Schedule</vt:lpstr>
      <vt:lpstr>Cost estimate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Tony Huang</dc:creator>
  <cp:lastModifiedBy>Tony Huang</cp:lastModifiedBy>
  <cp:revision>3</cp:revision>
  <dcterms:created xsi:type="dcterms:W3CDTF">2018-07-26T02:15:45Z</dcterms:created>
  <dcterms:modified xsi:type="dcterms:W3CDTF">2018-07-26T03:11:07Z</dcterms:modified>
</cp:coreProperties>
</file>