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4"/>
  </p:notesMasterIdLst>
  <p:sldIdLst>
    <p:sldId id="256" r:id="rId2"/>
    <p:sldId id="258" r:id="rId3"/>
    <p:sldId id="257" r:id="rId4"/>
    <p:sldId id="268" r:id="rId5"/>
    <p:sldId id="259" r:id="rId6"/>
    <p:sldId id="269" r:id="rId7"/>
    <p:sldId id="261" r:id="rId8"/>
    <p:sldId id="272" r:id="rId9"/>
    <p:sldId id="271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09" autoAdjust="0"/>
  </p:normalViewPr>
  <p:slideViewPr>
    <p:cSldViewPr snapToGrid="0">
      <p:cViewPr varScale="1">
        <p:scale>
          <a:sx n="62" d="100"/>
          <a:sy n="62" d="100"/>
        </p:scale>
        <p:origin x="14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BE558-F63B-4C7C-B6D9-E39C8937A1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1786B4-A055-49EC-AC78-0D9411862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Initial situation</a:t>
          </a:r>
        </a:p>
      </dgm:t>
    </dgm:pt>
    <dgm:pt modelId="{B5B767D5-3E61-4C19-B52D-F771BEACAB99}" type="parTrans" cxnId="{FBABF7A6-81C0-4239-8048-95FF9C55340B}">
      <dgm:prSet/>
      <dgm:spPr/>
      <dgm:t>
        <a:bodyPr/>
        <a:lstStyle/>
        <a:p>
          <a:endParaRPr lang="en-US"/>
        </a:p>
      </dgm:t>
    </dgm:pt>
    <dgm:pt modelId="{ADC9BD8D-FC23-49DA-B850-0747CA865CAE}" type="sibTrans" cxnId="{FBABF7A6-81C0-4239-8048-95FF9C55340B}">
      <dgm:prSet/>
      <dgm:spPr/>
      <dgm:t>
        <a:bodyPr/>
        <a:lstStyle/>
        <a:p>
          <a:endParaRPr lang="en-US"/>
        </a:p>
      </dgm:t>
    </dgm:pt>
    <dgm:pt modelId="{46F6C1E6-D625-4DFD-8B80-52EAA44D9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Approach/research document</a:t>
          </a:r>
        </a:p>
      </dgm:t>
    </dgm:pt>
    <dgm:pt modelId="{DEEACDD8-F91B-4180-B7FE-11F6B45FF27E}" type="parTrans" cxnId="{411DDEC2-01FF-4249-94A9-F830993CA7C5}">
      <dgm:prSet/>
      <dgm:spPr/>
      <dgm:t>
        <a:bodyPr/>
        <a:lstStyle/>
        <a:p>
          <a:endParaRPr lang="en-US"/>
        </a:p>
      </dgm:t>
    </dgm:pt>
    <dgm:pt modelId="{61B8C98D-B05A-4E0E-8F0E-6C6DD419508C}" type="sibTrans" cxnId="{411DDEC2-01FF-4249-94A9-F830993CA7C5}">
      <dgm:prSet/>
      <dgm:spPr/>
      <dgm:t>
        <a:bodyPr/>
        <a:lstStyle/>
        <a:p>
          <a:endParaRPr lang="en-US"/>
        </a:p>
      </dgm:t>
    </dgm:pt>
    <dgm:pt modelId="{C1F85535-AD51-496F-8132-8AD5C006970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Demo solution 1</a:t>
          </a:r>
          <a:endParaRPr lang="en-US" dirty="0"/>
        </a:p>
      </dgm:t>
    </dgm:pt>
    <dgm:pt modelId="{8BD4C465-38D2-4C02-9064-74AB901B7985}" type="parTrans" cxnId="{B2B2A100-0E57-48BF-9F64-4D478646F8E8}">
      <dgm:prSet/>
      <dgm:spPr/>
      <dgm:t>
        <a:bodyPr/>
        <a:lstStyle/>
        <a:p>
          <a:endParaRPr lang="en-US"/>
        </a:p>
      </dgm:t>
    </dgm:pt>
    <dgm:pt modelId="{E4640BFD-61ED-4033-A740-D3079B58397F}" type="sibTrans" cxnId="{B2B2A100-0E57-48BF-9F64-4D478646F8E8}">
      <dgm:prSet/>
      <dgm:spPr/>
      <dgm:t>
        <a:bodyPr/>
        <a:lstStyle/>
        <a:p>
          <a:endParaRPr lang="en-US"/>
        </a:p>
      </dgm:t>
    </dgm:pt>
    <dgm:pt modelId="{DB1AC783-8447-471C-B476-2A4302A18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</a:t>
          </a:r>
        </a:p>
      </dgm:t>
    </dgm:pt>
    <dgm:pt modelId="{9BF9CC74-01E7-44AF-98D6-A0F9EF2779A2}" type="parTrans" cxnId="{F45E6E5D-8BF8-4959-88A9-2821927F2508}">
      <dgm:prSet/>
      <dgm:spPr/>
      <dgm:t>
        <a:bodyPr/>
        <a:lstStyle/>
        <a:p>
          <a:endParaRPr lang="nl-NL"/>
        </a:p>
      </dgm:t>
    </dgm:pt>
    <dgm:pt modelId="{9914D46A-31FA-4742-9287-43A9399D981E}" type="sibTrans" cxnId="{F45E6E5D-8BF8-4959-88A9-2821927F2508}">
      <dgm:prSet/>
      <dgm:spPr/>
      <dgm:t>
        <a:bodyPr/>
        <a:lstStyle/>
        <a:p>
          <a:endParaRPr lang="nl-NL"/>
        </a:p>
      </dgm:t>
    </dgm:pt>
    <dgm:pt modelId="{BEDD36BF-DBF3-40EC-8804-4E5DD3D0A6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 faced</a:t>
          </a:r>
        </a:p>
      </dgm:t>
    </dgm:pt>
    <dgm:pt modelId="{A88BAFB4-2B2E-42DB-AB76-4450A3425D15}" type="parTrans" cxnId="{FEA01C16-BC99-48C1-BEB8-51251A385D92}">
      <dgm:prSet/>
      <dgm:spPr/>
      <dgm:t>
        <a:bodyPr/>
        <a:lstStyle/>
        <a:p>
          <a:endParaRPr lang="nl-NL"/>
        </a:p>
      </dgm:t>
    </dgm:pt>
    <dgm:pt modelId="{59236B8E-515B-4B3C-9C0D-C185CC4A9369}" type="sibTrans" cxnId="{FEA01C16-BC99-48C1-BEB8-51251A385D92}">
      <dgm:prSet/>
      <dgm:spPr/>
      <dgm:t>
        <a:bodyPr/>
        <a:lstStyle/>
        <a:p>
          <a:endParaRPr lang="nl-NL"/>
        </a:p>
      </dgm:t>
    </dgm:pt>
    <dgm:pt modelId="{C314697B-0E5B-444B-8066-2E66269C93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 overview</a:t>
          </a:r>
        </a:p>
      </dgm:t>
    </dgm:pt>
    <dgm:pt modelId="{843BB7F2-AF31-4FF4-96A9-B24A71283126}" type="parTrans" cxnId="{A54A6423-785E-4B72-AAA1-45F62984293D}">
      <dgm:prSet/>
      <dgm:spPr/>
      <dgm:t>
        <a:bodyPr/>
        <a:lstStyle/>
        <a:p>
          <a:endParaRPr lang="nl-NL"/>
        </a:p>
      </dgm:t>
    </dgm:pt>
    <dgm:pt modelId="{563AB365-97CB-44A6-8195-06920D3459AC}" type="sibTrans" cxnId="{A54A6423-785E-4B72-AAA1-45F62984293D}">
      <dgm:prSet/>
      <dgm:spPr/>
      <dgm:t>
        <a:bodyPr/>
        <a:lstStyle/>
        <a:p>
          <a:endParaRPr lang="nl-NL"/>
        </a:p>
      </dgm:t>
    </dgm:pt>
    <dgm:pt modelId="{D081D5BA-000E-481B-817F-9CE0AA52BC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Concepts</a:t>
          </a:r>
        </a:p>
      </dgm:t>
    </dgm:pt>
    <dgm:pt modelId="{E5E76D61-9331-4250-B650-1E595411100D}" type="parTrans" cxnId="{46875397-5B39-437F-AA9C-40C8575439EE}">
      <dgm:prSet/>
      <dgm:spPr/>
      <dgm:t>
        <a:bodyPr/>
        <a:lstStyle/>
        <a:p>
          <a:endParaRPr lang="nl-NL"/>
        </a:p>
      </dgm:t>
    </dgm:pt>
    <dgm:pt modelId="{8F2C686E-8EF3-4A45-B770-74786F26C1E7}" type="sibTrans" cxnId="{46875397-5B39-437F-AA9C-40C8575439EE}">
      <dgm:prSet/>
      <dgm:spPr/>
      <dgm:t>
        <a:bodyPr/>
        <a:lstStyle/>
        <a:p>
          <a:endParaRPr lang="nl-NL"/>
        </a:p>
      </dgm:t>
    </dgm:pt>
    <dgm:pt modelId="{A44EFBD3-613D-4FE9-A002-FAF18CCE8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feature solution 1</a:t>
          </a:r>
        </a:p>
      </dgm:t>
    </dgm:pt>
    <dgm:pt modelId="{ADEE274B-04CC-40CA-A420-E4E3D619FDBD}" type="parTrans" cxnId="{A040DE5C-88D8-437A-BA88-480C6C521E5C}">
      <dgm:prSet/>
      <dgm:spPr/>
      <dgm:t>
        <a:bodyPr/>
        <a:lstStyle/>
        <a:p>
          <a:endParaRPr lang="nl-NL"/>
        </a:p>
      </dgm:t>
    </dgm:pt>
    <dgm:pt modelId="{20C6FC69-99E7-4720-9AAB-612F97FF318A}" type="sibTrans" cxnId="{A040DE5C-88D8-437A-BA88-480C6C521E5C}">
      <dgm:prSet/>
      <dgm:spPr/>
      <dgm:t>
        <a:bodyPr/>
        <a:lstStyle/>
        <a:p>
          <a:endParaRPr lang="nl-NL"/>
        </a:p>
      </dgm:t>
    </dgm:pt>
    <dgm:pt modelId="{74E75690-3D43-4169-820D-04403246EB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 solution 2</a:t>
          </a:r>
        </a:p>
      </dgm:t>
    </dgm:pt>
    <dgm:pt modelId="{AFB7D7DB-E849-46C3-9010-7933BDB524A7}" type="parTrans" cxnId="{92048E7D-6E35-430A-92B6-3C57468D57D7}">
      <dgm:prSet/>
      <dgm:spPr/>
      <dgm:t>
        <a:bodyPr/>
        <a:lstStyle/>
        <a:p>
          <a:endParaRPr lang="nl-NL"/>
        </a:p>
      </dgm:t>
    </dgm:pt>
    <dgm:pt modelId="{4267059F-E465-40B9-BC1B-F87AE21D1044}" type="sibTrans" cxnId="{92048E7D-6E35-430A-92B6-3C57468D57D7}">
      <dgm:prSet/>
      <dgm:spPr/>
      <dgm:t>
        <a:bodyPr/>
        <a:lstStyle/>
        <a:p>
          <a:endParaRPr lang="nl-NL"/>
        </a:p>
      </dgm:t>
    </dgm:pt>
    <dgm:pt modelId="{A2A31675-97BD-4FA1-A48A-7D8BBCDB131F}" type="pres">
      <dgm:prSet presAssocID="{BE8BE558-F63B-4C7C-B6D9-E39C8937A132}" presName="linear" presStyleCnt="0">
        <dgm:presLayoutVars>
          <dgm:animLvl val="lvl"/>
          <dgm:resizeHandles val="exact"/>
        </dgm:presLayoutVars>
      </dgm:prSet>
      <dgm:spPr/>
    </dgm:pt>
    <dgm:pt modelId="{826B787F-8CFC-453C-A26C-D43E3FE583F1}" type="pres">
      <dgm:prSet presAssocID="{FF1786B4-A055-49EC-AC78-0D94118628A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4061B0D-2A66-4985-A821-7D741E732AC5}" type="pres">
      <dgm:prSet presAssocID="{ADC9BD8D-FC23-49DA-B850-0747CA865CAE}" presName="spacer" presStyleCnt="0"/>
      <dgm:spPr/>
    </dgm:pt>
    <dgm:pt modelId="{26EB9296-78D1-4AE1-8159-4631A3D15497}" type="pres">
      <dgm:prSet presAssocID="{DB1AC783-8447-471C-B476-2A4302A18B6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474BBED-C8CB-4502-95FF-4C0C81C453F5}" type="pres">
      <dgm:prSet presAssocID="{9914D46A-31FA-4742-9287-43A9399D981E}" presName="spacer" presStyleCnt="0"/>
      <dgm:spPr/>
    </dgm:pt>
    <dgm:pt modelId="{C888FA0D-C8EA-45D7-B4F2-193133558174}" type="pres">
      <dgm:prSet presAssocID="{46F6C1E6-D625-4DFD-8B80-52EAA44D92E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6D2AEF2-2602-4406-8DC5-3A6A85F4D14E}" type="pres">
      <dgm:prSet presAssocID="{61B8C98D-B05A-4E0E-8F0E-6C6DD419508C}" presName="spacer" presStyleCnt="0"/>
      <dgm:spPr/>
    </dgm:pt>
    <dgm:pt modelId="{2E639A84-F093-4F35-8E5E-F0445F8B8A44}" type="pres">
      <dgm:prSet presAssocID="{D081D5BA-000E-481B-817F-9CE0AA52BCC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B5E2775-CB92-4897-B7BD-38E95483F230}" type="pres">
      <dgm:prSet presAssocID="{8F2C686E-8EF3-4A45-B770-74786F26C1E7}" presName="spacer" presStyleCnt="0"/>
      <dgm:spPr/>
    </dgm:pt>
    <dgm:pt modelId="{99EA00D4-0337-4220-A155-DF8217952B48}" type="pres">
      <dgm:prSet presAssocID="{C314697B-0E5B-444B-8066-2E66269C932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0A1F0D1-EEDD-44A8-9D12-B484A3D8D21B}" type="pres">
      <dgm:prSet presAssocID="{563AB365-97CB-44A6-8195-06920D3459AC}" presName="spacer" presStyleCnt="0"/>
      <dgm:spPr/>
    </dgm:pt>
    <dgm:pt modelId="{0F06EDB3-2C79-4CA0-B338-0B33AA1A1D89}" type="pres">
      <dgm:prSet presAssocID="{C1F85535-AD51-496F-8132-8AD5C006970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43A2888-192C-4B4A-9307-6069089EBD93}" type="pres">
      <dgm:prSet presAssocID="{E4640BFD-61ED-4033-A740-D3079B58397F}" presName="spacer" presStyleCnt="0"/>
      <dgm:spPr/>
    </dgm:pt>
    <dgm:pt modelId="{0F85B309-6CC3-4BD1-8F3A-88A156D9B646}" type="pres">
      <dgm:prSet presAssocID="{A44EFBD3-613D-4FE9-A002-FAF18CCE8E2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2B0E603-E891-4FED-8839-E88D02A51EB5}" type="pres">
      <dgm:prSet presAssocID="{20C6FC69-99E7-4720-9AAB-612F97FF318A}" presName="spacer" presStyleCnt="0"/>
      <dgm:spPr/>
    </dgm:pt>
    <dgm:pt modelId="{1BB726D3-2FC4-4445-A270-A7ED580E3553}" type="pres">
      <dgm:prSet presAssocID="{74E75690-3D43-4169-820D-04403246EB3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F36E275-2BF1-4297-82F0-315C24E7A497}" type="pres">
      <dgm:prSet presAssocID="{4267059F-E465-40B9-BC1B-F87AE21D1044}" presName="spacer" presStyleCnt="0"/>
      <dgm:spPr/>
    </dgm:pt>
    <dgm:pt modelId="{66A307DB-C131-4E0E-BB6D-647BD3289205}" type="pres">
      <dgm:prSet presAssocID="{BEDD36BF-DBF3-40EC-8804-4E5DD3D0A622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2B2A100-0E57-48BF-9F64-4D478646F8E8}" srcId="{BE8BE558-F63B-4C7C-B6D9-E39C8937A132}" destId="{C1F85535-AD51-496F-8132-8AD5C006970A}" srcOrd="5" destOrd="0" parTransId="{8BD4C465-38D2-4C02-9064-74AB901B7985}" sibTransId="{E4640BFD-61ED-4033-A740-D3079B58397F}"/>
    <dgm:cxn modelId="{6D35A700-E358-4E5A-B5A7-3BB445B52579}" type="presOf" srcId="{BEDD36BF-DBF3-40EC-8804-4E5DD3D0A622}" destId="{66A307DB-C131-4E0E-BB6D-647BD3289205}" srcOrd="0" destOrd="0" presId="urn:microsoft.com/office/officeart/2005/8/layout/vList2"/>
    <dgm:cxn modelId="{FEA01C16-BC99-48C1-BEB8-51251A385D92}" srcId="{BE8BE558-F63B-4C7C-B6D9-E39C8937A132}" destId="{BEDD36BF-DBF3-40EC-8804-4E5DD3D0A622}" srcOrd="8" destOrd="0" parTransId="{A88BAFB4-2B2E-42DB-AB76-4450A3425D15}" sibTransId="{59236B8E-515B-4B3C-9C0D-C185CC4A9369}"/>
    <dgm:cxn modelId="{A54A6423-785E-4B72-AAA1-45F62984293D}" srcId="{BE8BE558-F63B-4C7C-B6D9-E39C8937A132}" destId="{C314697B-0E5B-444B-8066-2E66269C9322}" srcOrd="4" destOrd="0" parTransId="{843BB7F2-AF31-4FF4-96A9-B24A71283126}" sibTransId="{563AB365-97CB-44A6-8195-06920D3459AC}"/>
    <dgm:cxn modelId="{B5A2B825-8A02-4FEF-96B8-F4BAAA05915D}" type="presOf" srcId="{FF1786B4-A055-49EC-AC78-0D94118628A4}" destId="{826B787F-8CFC-453C-A26C-D43E3FE583F1}" srcOrd="0" destOrd="0" presId="urn:microsoft.com/office/officeart/2005/8/layout/vList2"/>
    <dgm:cxn modelId="{A040DE5C-88D8-437A-BA88-480C6C521E5C}" srcId="{BE8BE558-F63B-4C7C-B6D9-E39C8937A132}" destId="{A44EFBD3-613D-4FE9-A002-FAF18CCE8E25}" srcOrd="6" destOrd="0" parTransId="{ADEE274B-04CC-40CA-A420-E4E3D619FDBD}" sibTransId="{20C6FC69-99E7-4720-9AAB-612F97FF318A}"/>
    <dgm:cxn modelId="{F45E6E5D-8BF8-4959-88A9-2821927F2508}" srcId="{BE8BE558-F63B-4C7C-B6D9-E39C8937A132}" destId="{DB1AC783-8447-471C-B476-2A4302A18B69}" srcOrd="1" destOrd="0" parTransId="{9BF9CC74-01E7-44AF-98D6-A0F9EF2779A2}" sibTransId="{9914D46A-31FA-4742-9287-43A9399D981E}"/>
    <dgm:cxn modelId="{7A462A65-1C8B-423A-89F9-6E47670FF6D1}" type="presOf" srcId="{46F6C1E6-D625-4DFD-8B80-52EAA44D92E1}" destId="{C888FA0D-C8EA-45D7-B4F2-193133558174}" srcOrd="0" destOrd="0" presId="urn:microsoft.com/office/officeart/2005/8/layout/vList2"/>
    <dgm:cxn modelId="{7ECF034E-0657-4DF5-9966-CB6E1A5C4B80}" type="presOf" srcId="{A44EFBD3-613D-4FE9-A002-FAF18CCE8E25}" destId="{0F85B309-6CC3-4BD1-8F3A-88A156D9B646}" srcOrd="0" destOrd="0" presId="urn:microsoft.com/office/officeart/2005/8/layout/vList2"/>
    <dgm:cxn modelId="{9A299C53-B2FE-4CDD-A2DD-D84BCC0FC64A}" type="presOf" srcId="{D081D5BA-000E-481B-817F-9CE0AA52BCC2}" destId="{2E639A84-F093-4F35-8E5E-F0445F8B8A44}" srcOrd="0" destOrd="0" presId="urn:microsoft.com/office/officeart/2005/8/layout/vList2"/>
    <dgm:cxn modelId="{E03ECC57-5EF5-49CD-A260-DFA8B275CB98}" type="presOf" srcId="{74E75690-3D43-4169-820D-04403246EB3E}" destId="{1BB726D3-2FC4-4445-A270-A7ED580E3553}" srcOrd="0" destOrd="0" presId="urn:microsoft.com/office/officeart/2005/8/layout/vList2"/>
    <dgm:cxn modelId="{92048E7D-6E35-430A-92B6-3C57468D57D7}" srcId="{BE8BE558-F63B-4C7C-B6D9-E39C8937A132}" destId="{74E75690-3D43-4169-820D-04403246EB3E}" srcOrd="7" destOrd="0" parTransId="{AFB7D7DB-E849-46C3-9010-7933BDB524A7}" sibTransId="{4267059F-E465-40B9-BC1B-F87AE21D1044}"/>
    <dgm:cxn modelId="{46875397-5B39-437F-AA9C-40C8575439EE}" srcId="{BE8BE558-F63B-4C7C-B6D9-E39C8937A132}" destId="{D081D5BA-000E-481B-817F-9CE0AA52BCC2}" srcOrd="3" destOrd="0" parTransId="{E5E76D61-9331-4250-B650-1E595411100D}" sibTransId="{8F2C686E-8EF3-4A45-B770-74786F26C1E7}"/>
    <dgm:cxn modelId="{FBABF7A6-81C0-4239-8048-95FF9C55340B}" srcId="{BE8BE558-F63B-4C7C-B6D9-E39C8937A132}" destId="{FF1786B4-A055-49EC-AC78-0D94118628A4}" srcOrd="0" destOrd="0" parTransId="{B5B767D5-3E61-4C19-B52D-F771BEACAB99}" sibTransId="{ADC9BD8D-FC23-49DA-B850-0747CA865CAE}"/>
    <dgm:cxn modelId="{E654BFA8-B204-4BF5-A9AB-150B948F110E}" type="presOf" srcId="{C1F85535-AD51-496F-8132-8AD5C006970A}" destId="{0F06EDB3-2C79-4CA0-B338-0B33AA1A1D89}" srcOrd="0" destOrd="0" presId="urn:microsoft.com/office/officeart/2005/8/layout/vList2"/>
    <dgm:cxn modelId="{411DDEC2-01FF-4249-94A9-F830993CA7C5}" srcId="{BE8BE558-F63B-4C7C-B6D9-E39C8937A132}" destId="{46F6C1E6-D625-4DFD-8B80-52EAA44D92E1}" srcOrd="2" destOrd="0" parTransId="{DEEACDD8-F91B-4180-B7FE-11F6B45FF27E}" sibTransId="{61B8C98D-B05A-4E0E-8F0E-6C6DD419508C}"/>
    <dgm:cxn modelId="{E6CBB8C3-6C19-491F-933B-DB6283970483}" type="presOf" srcId="{BE8BE558-F63B-4C7C-B6D9-E39C8937A132}" destId="{A2A31675-97BD-4FA1-A48A-7D8BBCDB131F}" srcOrd="0" destOrd="0" presId="urn:microsoft.com/office/officeart/2005/8/layout/vList2"/>
    <dgm:cxn modelId="{856FF1F8-6B0E-45B9-97BA-8DA90C64CBA8}" type="presOf" srcId="{DB1AC783-8447-471C-B476-2A4302A18B69}" destId="{26EB9296-78D1-4AE1-8159-4631A3D15497}" srcOrd="0" destOrd="0" presId="urn:microsoft.com/office/officeart/2005/8/layout/vList2"/>
    <dgm:cxn modelId="{0F2587FF-25E2-4780-852D-F3D0C2EAD357}" type="presOf" srcId="{C314697B-0E5B-444B-8066-2E66269C9322}" destId="{99EA00D4-0337-4220-A155-DF8217952B48}" srcOrd="0" destOrd="0" presId="urn:microsoft.com/office/officeart/2005/8/layout/vList2"/>
    <dgm:cxn modelId="{5F743EC1-DF2A-4CF4-B897-8DB025F5F204}" type="presParOf" srcId="{A2A31675-97BD-4FA1-A48A-7D8BBCDB131F}" destId="{826B787F-8CFC-453C-A26C-D43E3FE583F1}" srcOrd="0" destOrd="0" presId="urn:microsoft.com/office/officeart/2005/8/layout/vList2"/>
    <dgm:cxn modelId="{36945625-002F-4FA7-9F56-6A7E9FA9917D}" type="presParOf" srcId="{A2A31675-97BD-4FA1-A48A-7D8BBCDB131F}" destId="{94061B0D-2A66-4985-A821-7D741E732AC5}" srcOrd="1" destOrd="0" presId="urn:microsoft.com/office/officeart/2005/8/layout/vList2"/>
    <dgm:cxn modelId="{A57B3232-D1B2-46BD-8465-66DE9D27F7CD}" type="presParOf" srcId="{A2A31675-97BD-4FA1-A48A-7D8BBCDB131F}" destId="{26EB9296-78D1-4AE1-8159-4631A3D15497}" srcOrd="2" destOrd="0" presId="urn:microsoft.com/office/officeart/2005/8/layout/vList2"/>
    <dgm:cxn modelId="{355882F5-FD5A-4583-8ABA-82C3ACD4C4B1}" type="presParOf" srcId="{A2A31675-97BD-4FA1-A48A-7D8BBCDB131F}" destId="{F474BBED-C8CB-4502-95FF-4C0C81C453F5}" srcOrd="3" destOrd="0" presId="urn:microsoft.com/office/officeart/2005/8/layout/vList2"/>
    <dgm:cxn modelId="{E0E76F78-5179-499B-B043-547CA0276922}" type="presParOf" srcId="{A2A31675-97BD-4FA1-A48A-7D8BBCDB131F}" destId="{C888FA0D-C8EA-45D7-B4F2-193133558174}" srcOrd="4" destOrd="0" presId="urn:microsoft.com/office/officeart/2005/8/layout/vList2"/>
    <dgm:cxn modelId="{6601E8D0-19FD-4875-A81A-12E696BD5EE0}" type="presParOf" srcId="{A2A31675-97BD-4FA1-A48A-7D8BBCDB131F}" destId="{96D2AEF2-2602-4406-8DC5-3A6A85F4D14E}" srcOrd="5" destOrd="0" presId="urn:microsoft.com/office/officeart/2005/8/layout/vList2"/>
    <dgm:cxn modelId="{714D08BF-3BF6-4561-A34C-7845D14E48D9}" type="presParOf" srcId="{A2A31675-97BD-4FA1-A48A-7D8BBCDB131F}" destId="{2E639A84-F093-4F35-8E5E-F0445F8B8A44}" srcOrd="6" destOrd="0" presId="urn:microsoft.com/office/officeart/2005/8/layout/vList2"/>
    <dgm:cxn modelId="{210D1A08-84C0-4009-930E-41E2DBAC9EC8}" type="presParOf" srcId="{A2A31675-97BD-4FA1-A48A-7D8BBCDB131F}" destId="{AB5E2775-CB92-4897-B7BD-38E95483F230}" srcOrd="7" destOrd="0" presId="urn:microsoft.com/office/officeart/2005/8/layout/vList2"/>
    <dgm:cxn modelId="{21112A8C-AE04-46E0-AF63-22C1FF9A09BF}" type="presParOf" srcId="{A2A31675-97BD-4FA1-A48A-7D8BBCDB131F}" destId="{99EA00D4-0337-4220-A155-DF8217952B48}" srcOrd="8" destOrd="0" presId="urn:microsoft.com/office/officeart/2005/8/layout/vList2"/>
    <dgm:cxn modelId="{4313C066-7E14-4D60-A016-116A86593B5A}" type="presParOf" srcId="{A2A31675-97BD-4FA1-A48A-7D8BBCDB131F}" destId="{D0A1F0D1-EEDD-44A8-9D12-B484A3D8D21B}" srcOrd="9" destOrd="0" presId="urn:microsoft.com/office/officeart/2005/8/layout/vList2"/>
    <dgm:cxn modelId="{0E047DA6-9C6F-4CB9-9874-8447CAAFAD49}" type="presParOf" srcId="{A2A31675-97BD-4FA1-A48A-7D8BBCDB131F}" destId="{0F06EDB3-2C79-4CA0-B338-0B33AA1A1D89}" srcOrd="10" destOrd="0" presId="urn:microsoft.com/office/officeart/2005/8/layout/vList2"/>
    <dgm:cxn modelId="{A87DB8A2-36DE-40E5-86CC-023F9EEA272E}" type="presParOf" srcId="{A2A31675-97BD-4FA1-A48A-7D8BBCDB131F}" destId="{343A2888-192C-4B4A-9307-6069089EBD93}" srcOrd="11" destOrd="0" presId="urn:microsoft.com/office/officeart/2005/8/layout/vList2"/>
    <dgm:cxn modelId="{6F6F8D1A-6D4B-4E8F-B124-C803EDC46E7B}" type="presParOf" srcId="{A2A31675-97BD-4FA1-A48A-7D8BBCDB131F}" destId="{0F85B309-6CC3-4BD1-8F3A-88A156D9B646}" srcOrd="12" destOrd="0" presId="urn:microsoft.com/office/officeart/2005/8/layout/vList2"/>
    <dgm:cxn modelId="{01D62591-D174-4092-906D-A2FF596436CC}" type="presParOf" srcId="{A2A31675-97BD-4FA1-A48A-7D8BBCDB131F}" destId="{C2B0E603-E891-4FED-8839-E88D02A51EB5}" srcOrd="13" destOrd="0" presId="urn:microsoft.com/office/officeart/2005/8/layout/vList2"/>
    <dgm:cxn modelId="{E026E16C-B87C-473C-86BE-6DFA8348F8F6}" type="presParOf" srcId="{A2A31675-97BD-4FA1-A48A-7D8BBCDB131F}" destId="{1BB726D3-2FC4-4445-A270-A7ED580E3553}" srcOrd="14" destOrd="0" presId="urn:microsoft.com/office/officeart/2005/8/layout/vList2"/>
    <dgm:cxn modelId="{466DFD8D-7CC7-49AF-BCBC-F2245D4D71EE}" type="presParOf" srcId="{A2A31675-97BD-4FA1-A48A-7D8BBCDB131F}" destId="{EF36E275-2BF1-4297-82F0-315C24E7A497}" srcOrd="15" destOrd="0" presId="urn:microsoft.com/office/officeart/2005/8/layout/vList2"/>
    <dgm:cxn modelId="{6720D914-D101-43CD-A3D4-48C619182E8A}" type="presParOf" srcId="{A2A31675-97BD-4FA1-A48A-7D8BBCDB131F}" destId="{66A307DB-C131-4E0E-BB6D-647BD328920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D9189-3B02-43F0-92A4-38B1F67FC03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86551F-AF15-4D72-BDA4-D5B5A20F815B}">
      <dgm:prSet/>
      <dgm:spPr/>
      <dgm:t>
        <a:bodyPr/>
        <a:lstStyle/>
        <a:p>
          <a:r>
            <a:rPr lang="en-US"/>
            <a:t>Generals</a:t>
          </a:r>
        </a:p>
      </dgm:t>
    </dgm:pt>
    <dgm:pt modelId="{E50747EC-B126-4070-8E44-D0B7C16E84AF}" type="parTrans" cxnId="{1A9F399B-EE1D-4652-B099-F0AF88F6A692}">
      <dgm:prSet/>
      <dgm:spPr/>
      <dgm:t>
        <a:bodyPr/>
        <a:lstStyle/>
        <a:p>
          <a:endParaRPr lang="en-US"/>
        </a:p>
      </dgm:t>
    </dgm:pt>
    <dgm:pt modelId="{29809C63-B376-4D64-994A-E55347D71D26}" type="sibTrans" cxnId="{1A9F399B-EE1D-4652-B099-F0AF88F6A692}">
      <dgm:prSet/>
      <dgm:spPr/>
      <dgm:t>
        <a:bodyPr/>
        <a:lstStyle/>
        <a:p>
          <a:endParaRPr lang="en-US"/>
        </a:p>
      </dgm:t>
    </dgm:pt>
    <dgm:pt modelId="{1366C2A4-F3AB-4B11-A99B-C85DC74380D8}">
      <dgm:prSet/>
      <dgm:spPr/>
      <dgm:t>
        <a:bodyPr/>
        <a:lstStyle/>
        <a:p>
          <a:r>
            <a:rPr lang="en-US"/>
            <a:t>Learning how VB.NET work.</a:t>
          </a:r>
        </a:p>
      </dgm:t>
    </dgm:pt>
    <dgm:pt modelId="{26CB4F89-359F-4235-B3AF-03C248D8A2DE}" type="parTrans" cxnId="{27793787-F542-4A82-B444-1AA44E0B3A87}">
      <dgm:prSet/>
      <dgm:spPr/>
      <dgm:t>
        <a:bodyPr/>
        <a:lstStyle/>
        <a:p>
          <a:endParaRPr lang="en-US"/>
        </a:p>
      </dgm:t>
    </dgm:pt>
    <dgm:pt modelId="{68999570-043C-4F66-A140-442BAC93AC0F}" type="sibTrans" cxnId="{27793787-F542-4A82-B444-1AA44E0B3A87}">
      <dgm:prSet/>
      <dgm:spPr/>
      <dgm:t>
        <a:bodyPr/>
        <a:lstStyle/>
        <a:p>
          <a:endParaRPr lang="en-US"/>
        </a:p>
      </dgm:t>
    </dgm:pt>
    <dgm:pt modelId="{2BEBD9C4-2521-4149-AA1C-95E6F1D858D3}">
      <dgm:prSet/>
      <dgm:spPr/>
      <dgm:t>
        <a:bodyPr/>
        <a:lstStyle/>
        <a:p>
          <a:r>
            <a:rPr lang="en-US"/>
            <a:t>Understand and learning which class/ object to properly use/ call.</a:t>
          </a:r>
        </a:p>
      </dgm:t>
    </dgm:pt>
    <dgm:pt modelId="{53D4DA43-BE58-4B24-9926-461E40A32B9E}" type="parTrans" cxnId="{88C00CE6-75E8-4040-BA20-D4D74B6C1A8D}">
      <dgm:prSet/>
      <dgm:spPr/>
      <dgm:t>
        <a:bodyPr/>
        <a:lstStyle/>
        <a:p>
          <a:endParaRPr lang="en-US"/>
        </a:p>
      </dgm:t>
    </dgm:pt>
    <dgm:pt modelId="{0F244969-FDF2-40D8-821B-62B71DCA4FDD}" type="sibTrans" cxnId="{88C00CE6-75E8-4040-BA20-D4D74B6C1A8D}">
      <dgm:prSet/>
      <dgm:spPr/>
      <dgm:t>
        <a:bodyPr/>
        <a:lstStyle/>
        <a:p>
          <a:endParaRPr lang="en-US"/>
        </a:p>
      </dgm:t>
    </dgm:pt>
    <dgm:pt modelId="{6DDA20BD-D8A5-4442-9109-9DED0032E441}">
      <dgm:prSet/>
      <dgm:spPr/>
      <dgm:t>
        <a:bodyPr/>
        <a:lstStyle/>
        <a:p>
          <a:r>
            <a:rPr lang="en-US" dirty="0"/>
            <a:t>Research on video call systems.</a:t>
          </a:r>
        </a:p>
      </dgm:t>
    </dgm:pt>
    <dgm:pt modelId="{8FB1445E-20E3-4D16-92F5-7F4F28BC5CE2}" type="parTrans" cxnId="{35608A6B-9943-424D-81BB-30CEB8C92D32}">
      <dgm:prSet/>
      <dgm:spPr/>
      <dgm:t>
        <a:bodyPr/>
        <a:lstStyle/>
        <a:p>
          <a:endParaRPr lang="en-US"/>
        </a:p>
      </dgm:t>
    </dgm:pt>
    <dgm:pt modelId="{F3D95560-9D24-4F62-9611-76BD1669C917}" type="sibTrans" cxnId="{35608A6B-9943-424D-81BB-30CEB8C92D32}">
      <dgm:prSet/>
      <dgm:spPr/>
      <dgm:t>
        <a:bodyPr/>
        <a:lstStyle/>
        <a:p>
          <a:endParaRPr lang="en-US"/>
        </a:p>
      </dgm:t>
    </dgm:pt>
    <dgm:pt modelId="{26117419-C1F7-4ECB-9568-DCD0E91F95CC}">
      <dgm:prSet/>
      <dgm:spPr/>
      <dgm:t>
        <a:bodyPr/>
        <a:lstStyle/>
        <a:p>
          <a:r>
            <a:rPr lang="en-US" dirty="0"/>
            <a:t>Prototype 1</a:t>
          </a:r>
        </a:p>
      </dgm:t>
    </dgm:pt>
    <dgm:pt modelId="{52C4C636-D738-4D0C-8A0A-74BBFC33C35F}" type="parTrans" cxnId="{58B0810F-0ABF-424E-931C-DA4AB657F22E}">
      <dgm:prSet/>
      <dgm:spPr/>
      <dgm:t>
        <a:bodyPr/>
        <a:lstStyle/>
        <a:p>
          <a:endParaRPr lang="en-US"/>
        </a:p>
      </dgm:t>
    </dgm:pt>
    <dgm:pt modelId="{B62B5B89-F87E-45F3-BF46-60840F31FDBA}" type="sibTrans" cxnId="{58B0810F-0ABF-424E-931C-DA4AB657F22E}">
      <dgm:prSet/>
      <dgm:spPr/>
      <dgm:t>
        <a:bodyPr/>
        <a:lstStyle/>
        <a:p>
          <a:endParaRPr lang="en-US"/>
        </a:p>
      </dgm:t>
    </dgm:pt>
    <dgm:pt modelId="{FDAD0A28-608F-4AAB-A8CD-3F3AF20AD3FE}">
      <dgm:prSet/>
      <dgm:spPr/>
      <dgm:t>
        <a:bodyPr/>
        <a:lstStyle/>
        <a:p>
          <a:r>
            <a:rPr lang="en-US" dirty="0"/>
            <a:t>Retrieve the numbers.</a:t>
          </a:r>
        </a:p>
      </dgm:t>
    </dgm:pt>
    <dgm:pt modelId="{15D0B7EB-7A90-46FD-B745-B4FBF6A45F65}" type="parTrans" cxnId="{8C8DDD7C-CDEB-4A1D-88FD-707314A1DF85}">
      <dgm:prSet/>
      <dgm:spPr/>
      <dgm:t>
        <a:bodyPr/>
        <a:lstStyle/>
        <a:p>
          <a:endParaRPr lang="en-US"/>
        </a:p>
      </dgm:t>
    </dgm:pt>
    <dgm:pt modelId="{3E6EDF6B-AEBA-450B-B24C-F6A976D61C05}" type="sibTrans" cxnId="{8C8DDD7C-CDEB-4A1D-88FD-707314A1DF85}">
      <dgm:prSet/>
      <dgm:spPr/>
      <dgm:t>
        <a:bodyPr/>
        <a:lstStyle/>
        <a:p>
          <a:endParaRPr lang="en-US"/>
        </a:p>
      </dgm:t>
    </dgm:pt>
    <dgm:pt modelId="{1D569508-BC82-457F-91B4-6DD381F32FA8}">
      <dgm:prSet/>
      <dgm:spPr/>
      <dgm:t>
        <a:bodyPr/>
        <a:lstStyle/>
        <a:p>
          <a:r>
            <a:rPr lang="en-US" dirty="0"/>
            <a:t>Validate number on the number field.</a:t>
          </a:r>
        </a:p>
      </dgm:t>
    </dgm:pt>
    <dgm:pt modelId="{3E779AF5-8584-43D9-A992-4C6EE4B6F4ED}" type="parTrans" cxnId="{2C661E13-D771-4887-B72D-9F733FD1F58D}">
      <dgm:prSet/>
      <dgm:spPr/>
      <dgm:t>
        <a:bodyPr/>
        <a:lstStyle/>
        <a:p>
          <a:endParaRPr lang="en-US"/>
        </a:p>
      </dgm:t>
    </dgm:pt>
    <dgm:pt modelId="{8136C6AF-0AD7-49D8-8FF9-5964D22D4271}" type="sibTrans" cxnId="{2C661E13-D771-4887-B72D-9F733FD1F58D}">
      <dgm:prSet/>
      <dgm:spPr/>
      <dgm:t>
        <a:bodyPr/>
        <a:lstStyle/>
        <a:p>
          <a:endParaRPr lang="en-US"/>
        </a:p>
      </dgm:t>
    </dgm:pt>
    <dgm:pt modelId="{FF380927-0D45-4097-8342-F77DBABCC13F}">
      <dgm:prSet/>
      <dgm:spPr/>
      <dgm:t>
        <a:bodyPr/>
        <a:lstStyle/>
        <a:p>
          <a:r>
            <a:rPr lang="en-US" dirty="0"/>
            <a:t>Prototype 2</a:t>
          </a:r>
        </a:p>
      </dgm:t>
    </dgm:pt>
    <dgm:pt modelId="{25A10AA4-FFE5-468A-818F-320ECB331E98}" type="parTrans" cxnId="{22943F6C-3C60-458F-9A09-26B10DD77952}">
      <dgm:prSet/>
      <dgm:spPr/>
      <dgm:t>
        <a:bodyPr/>
        <a:lstStyle/>
        <a:p>
          <a:endParaRPr lang="nl-NL"/>
        </a:p>
      </dgm:t>
    </dgm:pt>
    <dgm:pt modelId="{74070F06-CAC2-4808-B629-AE8F335C50E8}" type="sibTrans" cxnId="{22943F6C-3C60-458F-9A09-26B10DD77952}">
      <dgm:prSet/>
      <dgm:spPr/>
      <dgm:t>
        <a:bodyPr/>
        <a:lstStyle/>
        <a:p>
          <a:endParaRPr lang="nl-NL"/>
        </a:p>
      </dgm:t>
    </dgm:pt>
    <dgm:pt modelId="{9AB15866-288A-4680-8BE0-D4F23FC621E1}">
      <dgm:prSet/>
      <dgm:spPr/>
      <dgm:t>
        <a:bodyPr/>
        <a:lstStyle/>
        <a:p>
          <a:r>
            <a:rPr lang="en-US" dirty="0"/>
            <a:t>Learn the functionalities of the API.</a:t>
          </a:r>
        </a:p>
      </dgm:t>
    </dgm:pt>
    <dgm:pt modelId="{A079EC03-BED8-4D7C-BC7B-C19666DF4FCB}" type="parTrans" cxnId="{8D128A49-C6C5-4456-89D3-6A7400ED034A}">
      <dgm:prSet/>
      <dgm:spPr/>
      <dgm:t>
        <a:bodyPr/>
        <a:lstStyle/>
        <a:p>
          <a:endParaRPr lang="nl-NL"/>
        </a:p>
      </dgm:t>
    </dgm:pt>
    <dgm:pt modelId="{E0B9975C-858C-4E1D-99BB-F1B3B66129BE}" type="sibTrans" cxnId="{8D128A49-C6C5-4456-89D3-6A7400ED034A}">
      <dgm:prSet/>
      <dgm:spPr/>
      <dgm:t>
        <a:bodyPr/>
        <a:lstStyle/>
        <a:p>
          <a:endParaRPr lang="nl-NL"/>
        </a:p>
      </dgm:t>
    </dgm:pt>
    <dgm:pt modelId="{4D194627-C770-45C0-8C27-527C583FC4D8}">
      <dgm:prSet/>
      <dgm:spPr/>
      <dgm:t>
        <a:bodyPr/>
        <a:lstStyle/>
        <a:p>
          <a:r>
            <a:rPr lang="en-US" dirty="0"/>
            <a:t>Structure the classes.</a:t>
          </a:r>
        </a:p>
      </dgm:t>
    </dgm:pt>
    <dgm:pt modelId="{FCD69825-7BD0-49D8-92E7-FB33B5B221C6}" type="parTrans" cxnId="{F0F4B66F-F57C-4E09-A35D-C024F279AF40}">
      <dgm:prSet/>
      <dgm:spPr/>
      <dgm:t>
        <a:bodyPr/>
        <a:lstStyle/>
        <a:p>
          <a:endParaRPr lang="nl-NL"/>
        </a:p>
      </dgm:t>
    </dgm:pt>
    <dgm:pt modelId="{2BDC2809-15C1-4E0E-9EFE-35858B58E45F}" type="sibTrans" cxnId="{F0F4B66F-F57C-4E09-A35D-C024F279AF40}">
      <dgm:prSet/>
      <dgm:spPr/>
      <dgm:t>
        <a:bodyPr/>
        <a:lstStyle/>
        <a:p>
          <a:endParaRPr lang="nl-NL"/>
        </a:p>
      </dgm:t>
    </dgm:pt>
    <dgm:pt modelId="{605ACCB6-8A1E-4CE7-B095-397D7F1A5980}">
      <dgm:prSet/>
      <dgm:spPr/>
      <dgm:t>
        <a:bodyPr/>
        <a:lstStyle/>
        <a:p>
          <a:r>
            <a:rPr lang="en-US" dirty="0"/>
            <a:t>Learn browser packages.</a:t>
          </a:r>
        </a:p>
      </dgm:t>
    </dgm:pt>
    <dgm:pt modelId="{F00B9E7C-EEED-4F8B-9E2B-DB76DE0AFD2F}" type="parTrans" cxnId="{715D11D0-3761-4144-8738-BFB62FCE9BC2}">
      <dgm:prSet/>
      <dgm:spPr/>
      <dgm:t>
        <a:bodyPr/>
        <a:lstStyle/>
        <a:p>
          <a:endParaRPr lang="nl-NL"/>
        </a:p>
      </dgm:t>
    </dgm:pt>
    <dgm:pt modelId="{E2E273B4-E56A-4680-AF87-D691596DDE07}" type="sibTrans" cxnId="{715D11D0-3761-4144-8738-BFB62FCE9BC2}">
      <dgm:prSet/>
      <dgm:spPr/>
      <dgm:t>
        <a:bodyPr/>
        <a:lstStyle/>
        <a:p>
          <a:endParaRPr lang="nl-NL"/>
        </a:p>
      </dgm:t>
    </dgm:pt>
    <dgm:pt modelId="{D7E41E6B-40C1-4F3B-9C7A-1C0F3DBB63ED}" type="pres">
      <dgm:prSet presAssocID="{0B7D9189-3B02-43F0-92A4-38B1F67FC03F}" presName="linear" presStyleCnt="0">
        <dgm:presLayoutVars>
          <dgm:dir/>
          <dgm:animLvl val="lvl"/>
          <dgm:resizeHandles val="exact"/>
        </dgm:presLayoutVars>
      </dgm:prSet>
      <dgm:spPr/>
    </dgm:pt>
    <dgm:pt modelId="{B21F08F8-43D2-497D-8E6E-A65DB20999DA}" type="pres">
      <dgm:prSet presAssocID="{7A86551F-AF15-4D72-BDA4-D5B5A20F815B}" presName="parentLin" presStyleCnt="0"/>
      <dgm:spPr/>
    </dgm:pt>
    <dgm:pt modelId="{05D117A7-500D-4A81-B69C-A6C886122DE7}" type="pres">
      <dgm:prSet presAssocID="{7A86551F-AF15-4D72-BDA4-D5B5A20F815B}" presName="parentLeftMargin" presStyleLbl="node1" presStyleIdx="0" presStyleCnt="3"/>
      <dgm:spPr/>
    </dgm:pt>
    <dgm:pt modelId="{F9F4064C-2B1F-4843-945B-89A16ED63AB5}" type="pres">
      <dgm:prSet presAssocID="{7A86551F-AF15-4D72-BDA4-D5B5A20F81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E9F939-F84E-447B-A15B-AB5DD3AC7847}" type="pres">
      <dgm:prSet presAssocID="{7A86551F-AF15-4D72-BDA4-D5B5A20F815B}" presName="negativeSpace" presStyleCnt="0"/>
      <dgm:spPr/>
    </dgm:pt>
    <dgm:pt modelId="{C34A40AD-B001-455F-906E-A51B2CA087E6}" type="pres">
      <dgm:prSet presAssocID="{7A86551F-AF15-4D72-BDA4-D5B5A20F815B}" presName="childText" presStyleLbl="conFgAcc1" presStyleIdx="0" presStyleCnt="3">
        <dgm:presLayoutVars>
          <dgm:bulletEnabled val="1"/>
        </dgm:presLayoutVars>
      </dgm:prSet>
      <dgm:spPr/>
    </dgm:pt>
    <dgm:pt modelId="{77CE76E9-6725-458A-B060-F14EF40932DC}" type="pres">
      <dgm:prSet presAssocID="{29809C63-B376-4D64-994A-E55347D71D26}" presName="spaceBetweenRectangles" presStyleCnt="0"/>
      <dgm:spPr/>
    </dgm:pt>
    <dgm:pt modelId="{7E218D16-F1AF-493C-B492-93ADD57E7A63}" type="pres">
      <dgm:prSet presAssocID="{26117419-C1F7-4ECB-9568-DCD0E91F95CC}" presName="parentLin" presStyleCnt="0"/>
      <dgm:spPr/>
    </dgm:pt>
    <dgm:pt modelId="{E410F44A-7182-4DBE-9142-252D6823254C}" type="pres">
      <dgm:prSet presAssocID="{26117419-C1F7-4ECB-9568-DCD0E91F95CC}" presName="parentLeftMargin" presStyleLbl="node1" presStyleIdx="0" presStyleCnt="3"/>
      <dgm:spPr/>
    </dgm:pt>
    <dgm:pt modelId="{69ACDB3C-480C-44F3-968B-A49A13C3963B}" type="pres">
      <dgm:prSet presAssocID="{26117419-C1F7-4ECB-9568-DCD0E91F95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7D7EED-355C-45C3-9956-40FDD7BA72EC}" type="pres">
      <dgm:prSet presAssocID="{26117419-C1F7-4ECB-9568-DCD0E91F95CC}" presName="negativeSpace" presStyleCnt="0"/>
      <dgm:spPr/>
    </dgm:pt>
    <dgm:pt modelId="{4950576D-FD24-4DEA-A604-4E1756B33D3B}" type="pres">
      <dgm:prSet presAssocID="{26117419-C1F7-4ECB-9568-DCD0E91F95CC}" presName="childText" presStyleLbl="conFgAcc1" presStyleIdx="1" presStyleCnt="3">
        <dgm:presLayoutVars>
          <dgm:bulletEnabled val="1"/>
        </dgm:presLayoutVars>
      </dgm:prSet>
      <dgm:spPr/>
    </dgm:pt>
    <dgm:pt modelId="{FE8D18F9-9D58-4C9D-8F6D-A7AB913C1B92}" type="pres">
      <dgm:prSet presAssocID="{B62B5B89-F87E-45F3-BF46-60840F31FDBA}" presName="spaceBetweenRectangles" presStyleCnt="0"/>
      <dgm:spPr/>
    </dgm:pt>
    <dgm:pt modelId="{BF5F41CB-D315-42BE-86B0-36C0A3CD977B}" type="pres">
      <dgm:prSet presAssocID="{FF380927-0D45-4097-8342-F77DBABCC13F}" presName="parentLin" presStyleCnt="0"/>
      <dgm:spPr/>
    </dgm:pt>
    <dgm:pt modelId="{89CF37AF-6C96-406A-B74A-E514A6E0B7DA}" type="pres">
      <dgm:prSet presAssocID="{FF380927-0D45-4097-8342-F77DBABCC13F}" presName="parentLeftMargin" presStyleLbl="node1" presStyleIdx="1" presStyleCnt="3"/>
      <dgm:spPr/>
    </dgm:pt>
    <dgm:pt modelId="{01B0EA3A-48CC-45D7-AE79-15DEBCFB3853}" type="pres">
      <dgm:prSet presAssocID="{FF380927-0D45-4097-8342-F77DBABCC1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BA34B8-14B9-4A4A-B344-E6A3760E070B}" type="pres">
      <dgm:prSet presAssocID="{FF380927-0D45-4097-8342-F77DBABCC13F}" presName="negativeSpace" presStyleCnt="0"/>
      <dgm:spPr/>
    </dgm:pt>
    <dgm:pt modelId="{948B3B68-80B0-4752-B4AC-43F684B1ECCD}" type="pres">
      <dgm:prSet presAssocID="{FF380927-0D45-4097-8342-F77DBABCC13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192A0A-32A9-4297-B49C-418D4F8EFC0C}" type="presOf" srcId="{26117419-C1F7-4ECB-9568-DCD0E91F95CC}" destId="{69ACDB3C-480C-44F3-968B-A49A13C3963B}" srcOrd="1" destOrd="0" presId="urn:microsoft.com/office/officeart/2005/8/layout/list1"/>
    <dgm:cxn modelId="{58B0810F-0ABF-424E-931C-DA4AB657F22E}" srcId="{0B7D9189-3B02-43F0-92A4-38B1F67FC03F}" destId="{26117419-C1F7-4ECB-9568-DCD0E91F95CC}" srcOrd="1" destOrd="0" parTransId="{52C4C636-D738-4D0C-8A0A-74BBFC33C35F}" sibTransId="{B62B5B89-F87E-45F3-BF46-60840F31FDBA}"/>
    <dgm:cxn modelId="{2C661E13-D771-4887-B72D-9F733FD1F58D}" srcId="{26117419-C1F7-4ECB-9568-DCD0E91F95CC}" destId="{1D569508-BC82-457F-91B4-6DD381F32FA8}" srcOrd="1" destOrd="0" parTransId="{3E779AF5-8584-43D9-A992-4C6EE4B6F4ED}" sibTransId="{8136C6AF-0AD7-49D8-8FF9-5964D22D4271}"/>
    <dgm:cxn modelId="{49A0E930-713A-476B-B9D4-8DE239F81EBE}" type="presOf" srcId="{9AB15866-288A-4680-8BE0-D4F23FC621E1}" destId="{948B3B68-80B0-4752-B4AC-43F684B1ECCD}" srcOrd="0" destOrd="0" presId="urn:microsoft.com/office/officeart/2005/8/layout/list1"/>
    <dgm:cxn modelId="{2F1CC946-717F-45AB-9C81-55AACFEFD720}" type="presOf" srcId="{7A86551F-AF15-4D72-BDA4-D5B5A20F815B}" destId="{F9F4064C-2B1F-4843-945B-89A16ED63AB5}" srcOrd="1" destOrd="0" presId="urn:microsoft.com/office/officeart/2005/8/layout/list1"/>
    <dgm:cxn modelId="{14874169-2982-4871-AC20-E5C7EE806811}" type="presOf" srcId="{1D569508-BC82-457F-91B4-6DD381F32FA8}" destId="{4950576D-FD24-4DEA-A604-4E1756B33D3B}" srcOrd="0" destOrd="1" presId="urn:microsoft.com/office/officeart/2005/8/layout/list1"/>
    <dgm:cxn modelId="{8D128A49-C6C5-4456-89D3-6A7400ED034A}" srcId="{FF380927-0D45-4097-8342-F77DBABCC13F}" destId="{9AB15866-288A-4680-8BE0-D4F23FC621E1}" srcOrd="0" destOrd="0" parTransId="{A079EC03-BED8-4D7C-BC7B-C19666DF4FCB}" sibTransId="{E0B9975C-858C-4E1D-99BB-F1B3B66129BE}"/>
    <dgm:cxn modelId="{35608A6B-9943-424D-81BB-30CEB8C92D32}" srcId="{7A86551F-AF15-4D72-BDA4-D5B5A20F815B}" destId="{6DDA20BD-D8A5-4442-9109-9DED0032E441}" srcOrd="2" destOrd="0" parTransId="{8FB1445E-20E3-4D16-92F5-7F4F28BC5CE2}" sibTransId="{F3D95560-9D24-4F62-9611-76BD1669C917}"/>
    <dgm:cxn modelId="{22943F6C-3C60-458F-9A09-26B10DD77952}" srcId="{0B7D9189-3B02-43F0-92A4-38B1F67FC03F}" destId="{FF380927-0D45-4097-8342-F77DBABCC13F}" srcOrd="2" destOrd="0" parTransId="{25A10AA4-FFE5-468A-818F-320ECB331E98}" sibTransId="{74070F06-CAC2-4808-B629-AE8F335C50E8}"/>
    <dgm:cxn modelId="{5B61E34D-7490-46B0-9EF8-8BBC32B740C8}" type="presOf" srcId="{2BEBD9C4-2521-4149-AA1C-95E6F1D858D3}" destId="{C34A40AD-B001-455F-906E-A51B2CA087E6}" srcOrd="0" destOrd="1" presId="urn:microsoft.com/office/officeart/2005/8/layout/list1"/>
    <dgm:cxn modelId="{F0F4B66F-F57C-4E09-A35D-C024F279AF40}" srcId="{FF380927-0D45-4097-8342-F77DBABCC13F}" destId="{4D194627-C770-45C0-8C27-527C583FC4D8}" srcOrd="1" destOrd="0" parTransId="{FCD69825-7BD0-49D8-92E7-FB33B5B221C6}" sibTransId="{2BDC2809-15C1-4E0E-9EFE-35858B58E45F}"/>
    <dgm:cxn modelId="{D08BFA4F-34CA-4CC1-973D-8DF28B3A01DB}" type="presOf" srcId="{605ACCB6-8A1E-4CE7-B095-397D7F1A5980}" destId="{948B3B68-80B0-4752-B4AC-43F684B1ECCD}" srcOrd="0" destOrd="2" presId="urn:microsoft.com/office/officeart/2005/8/layout/list1"/>
    <dgm:cxn modelId="{0EF40452-7FFE-40D9-9A0F-DE19D89C3047}" type="presOf" srcId="{4D194627-C770-45C0-8C27-527C583FC4D8}" destId="{948B3B68-80B0-4752-B4AC-43F684B1ECCD}" srcOrd="0" destOrd="1" presId="urn:microsoft.com/office/officeart/2005/8/layout/list1"/>
    <dgm:cxn modelId="{1C41C97B-EC17-4F4B-B84C-EDC48095397E}" type="presOf" srcId="{FF380927-0D45-4097-8342-F77DBABCC13F}" destId="{89CF37AF-6C96-406A-B74A-E514A6E0B7DA}" srcOrd="0" destOrd="0" presId="urn:microsoft.com/office/officeart/2005/8/layout/list1"/>
    <dgm:cxn modelId="{8C8DDD7C-CDEB-4A1D-88FD-707314A1DF85}" srcId="{26117419-C1F7-4ECB-9568-DCD0E91F95CC}" destId="{FDAD0A28-608F-4AAB-A8CD-3F3AF20AD3FE}" srcOrd="0" destOrd="0" parTransId="{15D0B7EB-7A90-46FD-B745-B4FBF6A45F65}" sibTransId="{3E6EDF6B-AEBA-450B-B24C-F6A976D61C05}"/>
    <dgm:cxn modelId="{27793787-F542-4A82-B444-1AA44E0B3A87}" srcId="{7A86551F-AF15-4D72-BDA4-D5B5A20F815B}" destId="{1366C2A4-F3AB-4B11-A99B-C85DC74380D8}" srcOrd="0" destOrd="0" parTransId="{26CB4F89-359F-4235-B3AF-03C248D8A2DE}" sibTransId="{68999570-043C-4F66-A140-442BAC93AC0F}"/>
    <dgm:cxn modelId="{1A9F399B-EE1D-4652-B099-F0AF88F6A692}" srcId="{0B7D9189-3B02-43F0-92A4-38B1F67FC03F}" destId="{7A86551F-AF15-4D72-BDA4-D5B5A20F815B}" srcOrd="0" destOrd="0" parTransId="{E50747EC-B126-4070-8E44-D0B7C16E84AF}" sibTransId="{29809C63-B376-4D64-994A-E55347D71D26}"/>
    <dgm:cxn modelId="{F802AFA7-02BB-4295-81EC-044BB056C992}" type="presOf" srcId="{FDAD0A28-608F-4AAB-A8CD-3F3AF20AD3FE}" destId="{4950576D-FD24-4DEA-A604-4E1756B33D3B}" srcOrd="0" destOrd="0" presId="urn:microsoft.com/office/officeart/2005/8/layout/list1"/>
    <dgm:cxn modelId="{6C4FD9AA-5069-4C8E-BFDD-7DC963BDFB42}" type="presOf" srcId="{0B7D9189-3B02-43F0-92A4-38B1F67FC03F}" destId="{D7E41E6B-40C1-4F3B-9C7A-1C0F3DBB63ED}" srcOrd="0" destOrd="0" presId="urn:microsoft.com/office/officeart/2005/8/layout/list1"/>
    <dgm:cxn modelId="{8E5FC0B3-523C-42C6-B629-EB5685338816}" type="presOf" srcId="{7A86551F-AF15-4D72-BDA4-D5B5A20F815B}" destId="{05D117A7-500D-4A81-B69C-A6C886122DE7}" srcOrd="0" destOrd="0" presId="urn:microsoft.com/office/officeart/2005/8/layout/list1"/>
    <dgm:cxn modelId="{36A546BE-4FFF-4F99-8518-F1110D5E046D}" type="presOf" srcId="{26117419-C1F7-4ECB-9568-DCD0E91F95CC}" destId="{E410F44A-7182-4DBE-9142-252D6823254C}" srcOrd="0" destOrd="0" presId="urn:microsoft.com/office/officeart/2005/8/layout/list1"/>
    <dgm:cxn modelId="{715D11D0-3761-4144-8738-BFB62FCE9BC2}" srcId="{FF380927-0D45-4097-8342-F77DBABCC13F}" destId="{605ACCB6-8A1E-4CE7-B095-397D7F1A5980}" srcOrd="2" destOrd="0" parTransId="{F00B9E7C-EEED-4F8B-9E2B-DB76DE0AFD2F}" sibTransId="{E2E273B4-E56A-4680-AF87-D691596DDE07}"/>
    <dgm:cxn modelId="{BA8404D1-442B-4B7D-94FC-4E6D598665C6}" type="presOf" srcId="{1366C2A4-F3AB-4B11-A99B-C85DC74380D8}" destId="{C34A40AD-B001-455F-906E-A51B2CA087E6}" srcOrd="0" destOrd="0" presId="urn:microsoft.com/office/officeart/2005/8/layout/list1"/>
    <dgm:cxn modelId="{82AF52E1-0BA8-485C-9EA9-DA101351459E}" type="presOf" srcId="{6DDA20BD-D8A5-4442-9109-9DED0032E441}" destId="{C34A40AD-B001-455F-906E-A51B2CA087E6}" srcOrd="0" destOrd="2" presId="urn:microsoft.com/office/officeart/2005/8/layout/list1"/>
    <dgm:cxn modelId="{88C00CE6-75E8-4040-BA20-D4D74B6C1A8D}" srcId="{7A86551F-AF15-4D72-BDA4-D5B5A20F815B}" destId="{2BEBD9C4-2521-4149-AA1C-95E6F1D858D3}" srcOrd="1" destOrd="0" parTransId="{53D4DA43-BE58-4B24-9926-461E40A32B9E}" sibTransId="{0F244969-FDF2-40D8-821B-62B71DCA4FDD}"/>
    <dgm:cxn modelId="{86D43DEC-E982-43B0-A894-C6C6BE4C47AC}" type="presOf" srcId="{FF380927-0D45-4097-8342-F77DBABCC13F}" destId="{01B0EA3A-48CC-45D7-AE79-15DEBCFB3853}" srcOrd="1" destOrd="0" presId="urn:microsoft.com/office/officeart/2005/8/layout/list1"/>
    <dgm:cxn modelId="{2FBF55FC-C9C7-4339-923E-554384580605}" type="presParOf" srcId="{D7E41E6B-40C1-4F3B-9C7A-1C0F3DBB63ED}" destId="{B21F08F8-43D2-497D-8E6E-A65DB20999DA}" srcOrd="0" destOrd="0" presId="urn:microsoft.com/office/officeart/2005/8/layout/list1"/>
    <dgm:cxn modelId="{CE6A73F7-1841-4945-BBD8-0E61CC3ECE90}" type="presParOf" srcId="{B21F08F8-43D2-497D-8E6E-A65DB20999DA}" destId="{05D117A7-500D-4A81-B69C-A6C886122DE7}" srcOrd="0" destOrd="0" presId="urn:microsoft.com/office/officeart/2005/8/layout/list1"/>
    <dgm:cxn modelId="{CAB2156C-7A97-4E2F-8AE7-4B090883DCF4}" type="presParOf" srcId="{B21F08F8-43D2-497D-8E6E-A65DB20999DA}" destId="{F9F4064C-2B1F-4843-945B-89A16ED63AB5}" srcOrd="1" destOrd="0" presId="urn:microsoft.com/office/officeart/2005/8/layout/list1"/>
    <dgm:cxn modelId="{1B030D73-A291-4215-8B19-AEA75E6A2A6B}" type="presParOf" srcId="{D7E41E6B-40C1-4F3B-9C7A-1C0F3DBB63ED}" destId="{B1E9F939-F84E-447B-A15B-AB5DD3AC7847}" srcOrd="1" destOrd="0" presId="urn:microsoft.com/office/officeart/2005/8/layout/list1"/>
    <dgm:cxn modelId="{F73AA720-C077-403D-B6D4-6C573138C963}" type="presParOf" srcId="{D7E41E6B-40C1-4F3B-9C7A-1C0F3DBB63ED}" destId="{C34A40AD-B001-455F-906E-A51B2CA087E6}" srcOrd="2" destOrd="0" presId="urn:microsoft.com/office/officeart/2005/8/layout/list1"/>
    <dgm:cxn modelId="{DCC078F6-939A-4555-9B19-E13F0A053152}" type="presParOf" srcId="{D7E41E6B-40C1-4F3B-9C7A-1C0F3DBB63ED}" destId="{77CE76E9-6725-458A-B060-F14EF40932DC}" srcOrd="3" destOrd="0" presId="urn:microsoft.com/office/officeart/2005/8/layout/list1"/>
    <dgm:cxn modelId="{11C0E76E-6932-43AF-B0C8-616BF2910543}" type="presParOf" srcId="{D7E41E6B-40C1-4F3B-9C7A-1C0F3DBB63ED}" destId="{7E218D16-F1AF-493C-B492-93ADD57E7A63}" srcOrd="4" destOrd="0" presId="urn:microsoft.com/office/officeart/2005/8/layout/list1"/>
    <dgm:cxn modelId="{865037A1-B52B-48C3-84AF-BFA64DF13BB3}" type="presParOf" srcId="{7E218D16-F1AF-493C-B492-93ADD57E7A63}" destId="{E410F44A-7182-4DBE-9142-252D6823254C}" srcOrd="0" destOrd="0" presId="urn:microsoft.com/office/officeart/2005/8/layout/list1"/>
    <dgm:cxn modelId="{0A42D3B6-6ED8-48EB-B322-46E0632569A5}" type="presParOf" srcId="{7E218D16-F1AF-493C-B492-93ADD57E7A63}" destId="{69ACDB3C-480C-44F3-968B-A49A13C3963B}" srcOrd="1" destOrd="0" presId="urn:microsoft.com/office/officeart/2005/8/layout/list1"/>
    <dgm:cxn modelId="{A1847370-3DFC-4615-B2EE-6DC45DAAB228}" type="presParOf" srcId="{D7E41E6B-40C1-4F3B-9C7A-1C0F3DBB63ED}" destId="{307D7EED-355C-45C3-9956-40FDD7BA72EC}" srcOrd="5" destOrd="0" presId="urn:microsoft.com/office/officeart/2005/8/layout/list1"/>
    <dgm:cxn modelId="{03A2B951-08AA-4BD9-B749-6B9F15F30847}" type="presParOf" srcId="{D7E41E6B-40C1-4F3B-9C7A-1C0F3DBB63ED}" destId="{4950576D-FD24-4DEA-A604-4E1756B33D3B}" srcOrd="6" destOrd="0" presId="urn:microsoft.com/office/officeart/2005/8/layout/list1"/>
    <dgm:cxn modelId="{116B0561-CE55-441E-989D-419A7323B48A}" type="presParOf" srcId="{D7E41E6B-40C1-4F3B-9C7A-1C0F3DBB63ED}" destId="{FE8D18F9-9D58-4C9D-8F6D-A7AB913C1B92}" srcOrd="7" destOrd="0" presId="urn:microsoft.com/office/officeart/2005/8/layout/list1"/>
    <dgm:cxn modelId="{2D001694-646D-4CA2-B559-9632EB3E9D1B}" type="presParOf" srcId="{D7E41E6B-40C1-4F3B-9C7A-1C0F3DBB63ED}" destId="{BF5F41CB-D315-42BE-86B0-36C0A3CD977B}" srcOrd="8" destOrd="0" presId="urn:microsoft.com/office/officeart/2005/8/layout/list1"/>
    <dgm:cxn modelId="{7ED3C714-D72B-4AE1-BB47-1C1B42A05434}" type="presParOf" srcId="{BF5F41CB-D315-42BE-86B0-36C0A3CD977B}" destId="{89CF37AF-6C96-406A-B74A-E514A6E0B7DA}" srcOrd="0" destOrd="0" presId="urn:microsoft.com/office/officeart/2005/8/layout/list1"/>
    <dgm:cxn modelId="{6E43F865-5FEA-4EA3-83CF-2D3FBC7D5BE5}" type="presParOf" srcId="{BF5F41CB-D315-42BE-86B0-36C0A3CD977B}" destId="{01B0EA3A-48CC-45D7-AE79-15DEBCFB3853}" srcOrd="1" destOrd="0" presId="urn:microsoft.com/office/officeart/2005/8/layout/list1"/>
    <dgm:cxn modelId="{1C481C4C-2365-4976-9C69-A56FA0E69794}" type="presParOf" srcId="{D7E41E6B-40C1-4F3B-9C7A-1C0F3DBB63ED}" destId="{FABA34B8-14B9-4A4A-B344-E6A3760E070B}" srcOrd="9" destOrd="0" presId="urn:microsoft.com/office/officeart/2005/8/layout/list1"/>
    <dgm:cxn modelId="{935AE882-EB41-4414-8856-DB0412F626DC}" type="presParOf" srcId="{D7E41E6B-40C1-4F3B-9C7A-1C0F3DBB63ED}" destId="{948B3B68-80B0-4752-B4AC-43F684B1ECC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B787F-8CFC-453C-A26C-D43E3FE583F1}">
      <dsp:nvSpPr>
        <dsp:cNvPr id="0" name=""/>
        <dsp:cNvSpPr/>
      </dsp:nvSpPr>
      <dsp:spPr>
        <a:xfrm>
          <a:off x="0" y="9758"/>
          <a:ext cx="6245265" cy="5651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 situation</a:t>
          </a:r>
        </a:p>
      </dsp:txBody>
      <dsp:txXfrm>
        <a:off x="27586" y="37344"/>
        <a:ext cx="6190093" cy="509937"/>
      </dsp:txXfrm>
    </dsp:sp>
    <dsp:sp modelId="{26EB9296-78D1-4AE1-8159-4631A3D15497}">
      <dsp:nvSpPr>
        <dsp:cNvPr id="0" name=""/>
        <dsp:cNvSpPr/>
      </dsp:nvSpPr>
      <dsp:spPr>
        <a:xfrm>
          <a:off x="0" y="635348"/>
          <a:ext cx="6245265" cy="565109"/>
        </a:xfrm>
        <a:prstGeom prst="roundRect">
          <a:avLst/>
        </a:prstGeom>
        <a:solidFill>
          <a:schemeClr val="accent2">
            <a:hueOff val="-110337"/>
            <a:satOff val="527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Problem</a:t>
          </a:r>
        </a:p>
      </dsp:txBody>
      <dsp:txXfrm>
        <a:off x="27586" y="662934"/>
        <a:ext cx="6190093" cy="509937"/>
      </dsp:txXfrm>
    </dsp:sp>
    <dsp:sp modelId="{C888FA0D-C8EA-45D7-B4F2-193133558174}">
      <dsp:nvSpPr>
        <dsp:cNvPr id="0" name=""/>
        <dsp:cNvSpPr/>
      </dsp:nvSpPr>
      <dsp:spPr>
        <a:xfrm>
          <a:off x="0" y="1260938"/>
          <a:ext cx="6245265" cy="565109"/>
        </a:xfrm>
        <a:prstGeom prst="roundRect">
          <a:avLst/>
        </a:prstGeom>
        <a:solidFill>
          <a:schemeClr val="accent2">
            <a:hueOff val="-220674"/>
            <a:satOff val="1055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Approach/research document</a:t>
          </a:r>
        </a:p>
      </dsp:txBody>
      <dsp:txXfrm>
        <a:off x="27586" y="1288524"/>
        <a:ext cx="6190093" cy="509937"/>
      </dsp:txXfrm>
    </dsp:sp>
    <dsp:sp modelId="{2E639A84-F093-4F35-8E5E-F0445F8B8A44}">
      <dsp:nvSpPr>
        <dsp:cNvPr id="0" name=""/>
        <dsp:cNvSpPr/>
      </dsp:nvSpPr>
      <dsp:spPr>
        <a:xfrm>
          <a:off x="0" y="1886528"/>
          <a:ext cx="6245265" cy="565109"/>
        </a:xfrm>
        <a:prstGeom prst="roundRect">
          <a:avLst/>
        </a:prstGeom>
        <a:solidFill>
          <a:schemeClr val="accent2">
            <a:hueOff val="-331011"/>
            <a:satOff val="1582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Concepts</a:t>
          </a:r>
        </a:p>
      </dsp:txBody>
      <dsp:txXfrm>
        <a:off x="27586" y="1914114"/>
        <a:ext cx="6190093" cy="509937"/>
      </dsp:txXfrm>
    </dsp:sp>
    <dsp:sp modelId="{99EA00D4-0337-4220-A155-DF8217952B48}">
      <dsp:nvSpPr>
        <dsp:cNvPr id="0" name=""/>
        <dsp:cNvSpPr/>
      </dsp:nvSpPr>
      <dsp:spPr>
        <a:xfrm>
          <a:off x="0" y="2512118"/>
          <a:ext cx="6245265" cy="565109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 overview</a:t>
          </a:r>
        </a:p>
      </dsp:txBody>
      <dsp:txXfrm>
        <a:off x="27586" y="2539704"/>
        <a:ext cx="6190093" cy="509937"/>
      </dsp:txXfrm>
    </dsp:sp>
    <dsp:sp modelId="{0F06EDB3-2C79-4CA0-B338-0B33AA1A1D89}">
      <dsp:nvSpPr>
        <dsp:cNvPr id="0" name=""/>
        <dsp:cNvSpPr/>
      </dsp:nvSpPr>
      <dsp:spPr>
        <a:xfrm>
          <a:off x="0" y="3137708"/>
          <a:ext cx="6245265" cy="565109"/>
        </a:xfrm>
        <a:prstGeom prst="roundRect">
          <a:avLst/>
        </a:prstGeom>
        <a:solidFill>
          <a:schemeClr val="accent2">
            <a:hueOff val="-551685"/>
            <a:satOff val="2636"/>
            <a:lumOff val="3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Demo solution 1</a:t>
          </a:r>
          <a:endParaRPr lang="en-US" sz="2100" kern="1200" dirty="0"/>
        </a:p>
      </dsp:txBody>
      <dsp:txXfrm>
        <a:off x="27586" y="3165294"/>
        <a:ext cx="6190093" cy="509937"/>
      </dsp:txXfrm>
    </dsp:sp>
    <dsp:sp modelId="{0F85B309-6CC3-4BD1-8F3A-88A156D9B646}">
      <dsp:nvSpPr>
        <dsp:cNvPr id="0" name=""/>
        <dsp:cNvSpPr/>
      </dsp:nvSpPr>
      <dsp:spPr>
        <a:xfrm>
          <a:off x="0" y="3763298"/>
          <a:ext cx="6245265" cy="565109"/>
        </a:xfrm>
        <a:prstGeom prst="roundRect">
          <a:avLst/>
        </a:prstGeom>
        <a:solidFill>
          <a:schemeClr val="accent2">
            <a:hueOff val="-662022"/>
            <a:satOff val="3164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Added feature solution 1</a:t>
          </a:r>
        </a:p>
      </dsp:txBody>
      <dsp:txXfrm>
        <a:off x="27586" y="3790884"/>
        <a:ext cx="6190093" cy="509937"/>
      </dsp:txXfrm>
    </dsp:sp>
    <dsp:sp modelId="{1BB726D3-2FC4-4445-A270-A7ED580E3553}">
      <dsp:nvSpPr>
        <dsp:cNvPr id="0" name=""/>
        <dsp:cNvSpPr/>
      </dsp:nvSpPr>
      <dsp:spPr>
        <a:xfrm>
          <a:off x="0" y="4388888"/>
          <a:ext cx="6245265" cy="565109"/>
        </a:xfrm>
        <a:prstGeom prst="roundRect">
          <a:avLst/>
        </a:prstGeom>
        <a:solidFill>
          <a:schemeClr val="accent2">
            <a:hueOff val="-772359"/>
            <a:satOff val="3691"/>
            <a:lumOff val="51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Demo solution 2</a:t>
          </a:r>
        </a:p>
      </dsp:txBody>
      <dsp:txXfrm>
        <a:off x="27586" y="4416474"/>
        <a:ext cx="6190093" cy="509937"/>
      </dsp:txXfrm>
    </dsp:sp>
    <dsp:sp modelId="{66A307DB-C131-4E0E-BB6D-647BD3289205}">
      <dsp:nvSpPr>
        <dsp:cNvPr id="0" name=""/>
        <dsp:cNvSpPr/>
      </dsp:nvSpPr>
      <dsp:spPr>
        <a:xfrm>
          <a:off x="0" y="5014478"/>
          <a:ext cx="6245265" cy="565109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Challenges faced</a:t>
          </a:r>
        </a:p>
      </dsp:txBody>
      <dsp:txXfrm>
        <a:off x="27586" y="5042064"/>
        <a:ext cx="6190093" cy="509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A40AD-B001-455F-906E-A51B2CA087E6}">
      <dsp:nvSpPr>
        <dsp:cNvPr id="0" name=""/>
        <dsp:cNvSpPr/>
      </dsp:nvSpPr>
      <dsp:spPr>
        <a:xfrm>
          <a:off x="0" y="337403"/>
          <a:ext cx="6245265" cy="1765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Learning how VB.NET work.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Understand and learning which class/ object to properly use/ call.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Research on video call systems.</a:t>
          </a:r>
        </a:p>
      </dsp:txBody>
      <dsp:txXfrm>
        <a:off x="0" y="337403"/>
        <a:ext cx="6245265" cy="1765575"/>
      </dsp:txXfrm>
    </dsp:sp>
    <dsp:sp modelId="{F9F4064C-2B1F-4843-945B-89A16ED63AB5}">
      <dsp:nvSpPr>
        <dsp:cNvPr id="0" name=""/>
        <dsp:cNvSpPr/>
      </dsp:nvSpPr>
      <dsp:spPr>
        <a:xfrm>
          <a:off x="312263" y="56963"/>
          <a:ext cx="437168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Generals</a:t>
          </a:r>
        </a:p>
      </dsp:txBody>
      <dsp:txXfrm>
        <a:off x="339643" y="84343"/>
        <a:ext cx="4316925" cy="506120"/>
      </dsp:txXfrm>
    </dsp:sp>
    <dsp:sp modelId="{4950576D-FD24-4DEA-A604-4E1756B33D3B}">
      <dsp:nvSpPr>
        <dsp:cNvPr id="0" name=""/>
        <dsp:cNvSpPr/>
      </dsp:nvSpPr>
      <dsp:spPr>
        <a:xfrm>
          <a:off x="0" y="2486018"/>
          <a:ext cx="6245265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Retrieve the numbers.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Validate number on the number field.</a:t>
          </a:r>
        </a:p>
      </dsp:txBody>
      <dsp:txXfrm>
        <a:off x="0" y="2486018"/>
        <a:ext cx="6245265" cy="1167075"/>
      </dsp:txXfrm>
    </dsp:sp>
    <dsp:sp modelId="{69ACDB3C-480C-44F3-968B-A49A13C3963B}">
      <dsp:nvSpPr>
        <dsp:cNvPr id="0" name=""/>
        <dsp:cNvSpPr/>
      </dsp:nvSpPr>
      <dsp:spPr>
        <a:xfrm>
          <a:off x="312263" y="2205578"/>
          <a:ext cx="4371685" cy="560880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Prototype 1</a:t>
          </a:r>
        </a:p>
      </dsp:txBody>
      <dsp:txXfrm>
        <a:off x="339643" y="2232958"/>
        <a:ext cx="4316925" cy="506120"/>
      </dsp:txXfrm>
    </dsp:sp>
    <dsp:sp modelId="{948B3B68-80B0-4752-B4AC-43F684B1ECCD}">
      <dsp:nvSpPr>
        <dsp:cNvPr id="0" name=""/>
        <dsp:cNvSpPr/>
      </dsp:nvSpPr>
      <dsp:spPr>
        <a:xfrm>
          <a:off x="0" y="4036133"/>
          <a:ext cx="6245265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Learn the functionalities of the API.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Structure the classes.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Learn browser packages.</a:t>
          </a:r>
        </a:p>
      </dsp:txBody>
      <dsp:txXfrm>
        <a:off x="0" y="4036133"/>
        <a:ext cx="6245265" cy="1496250"/>
      </dsp:txXfrm>
    </dsp:sp>
    <dsp:sp modelId="{01B0EA3A-48CC-45D7-AE79-15DEBCFB3853}">
      <dsp:nvSpPr>
        <dsp:cNvPr id="0" name=""/>
        <dsp:cNvSpPr/>
      </dsp:nvSpPr>
      <dsp:spPr>
        <a:xfrm>
          <a:off x="312263" y="3755693"/>
          <a:ext cx="4371685" cy="56088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Prototype 2</a:t>
          </a:r>
        </a:p>
      </dsp:txBody>
      <dsp:txXfrm>
        <a:off x="339643" y="3783073"/>
        <a:ext cx="431692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CE0E-563D-4FD3-93E7-130CFF2EC2A1}" type="datetimeFigureOut">
              <a:rPr lang="nl-NL" smtClean="0"/>
              <a:t>22-12-2023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079D-0C7E-48C3-9A61-87964E4638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2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SVb</a:t>
            </a:r>
            <a:r>
              <a:rPr lang="en-US" noProof="0" dirty="0"/>
              <a:t> ensure the community of Aruba receives an income through AO/ unfit for workday, old age pension, widow’s pension, and orphan pension.</a:t>
            </a:r>
          </a:p>
          <a:p>
            <a:endParaRPr lang="en-US" noProof="0" dirty="0"/>
          </a:p>
          <a:p>
            <a:r>
              <a:rPr lang="en-US" noProof="0" dirty="0"/>
              <a:t>Purpose of the video call is to determine if the retiree, that is living abroad is still alive. So that </a:t>
            </a:r>
            <a:r>
              <a:rPr lang="en-US" noProof="0" dirty="0" err="1"/>
              <a:t>SVb</a:t>
            </a:r>
            <a:r>
              <a:rPr lang="en-US" noProof="0" dirty="0"/>
              <a:t> can create a report of the interview and gives approval for the continuation of the pension payments for the next period. This process </a:t>
            </a:r>
            <a:r>
              <a:rPr lang="en-US" noProof="0" dirty="0" err="1"/>
              <a:t>isthan</a:t>
            </a:r>
            <a:r>
              <a:rPr lang="en-US" noProof="0" dirty="0"/>
              <a:t> repeated.</a:t>
            </a:r>
          </a:p>
          <a:p>
            <a:endParaRPr lang="en-US" noProof="0" dirty="0"/>
          </a:p>
          <a:p>
            <a:r>
              <a:rPr lang="en-US" noProof="0" dirty="0"/>
              <a:t>Current situation facilitate video call on tablet.</a:t>
            </a:r>
          </a:p>
          <a:p>
            <a:r>
              <a:rPr lang="en-US" noProof="0" dirty="0"/>
              <a:t>Few problems: human error and take time to 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079D-0C7E-48C3-9A61-87964E4638B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41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Present the features of each product and show how it will benefit </a:t>
            </a:r>
            <a:r>
              <a:rPr lang="en-US" noProof="0" dirty="0" err="1"/>
              <a:t>SVb</a:t>
            </a:r>
            <a:r>
              <a:rPr lang="en-US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079D-0C7E-48C3-9A61-87964E4638B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47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for flexibility, constant feedback, and collaboration, ultimately leading to a higher quality end product that meets the needs of all stakeholders.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079D-0C7E-48C3-9A61-87964E4638B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6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079D-0C7E-48C3-9A61-87964E4638B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77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3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1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7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7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8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5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145A9E8-0B9E-0FE2-D946-5F62F36D7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422" b="530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1ECEA-9C22-D526-AACA-06290076C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Video call system</a:t>
            </a:r>
            <a:endParaRPr lang="nl-NL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8C2A5-D3DD-EE8E-FECA-0C7DDCF3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By Tony Jiang</a:t>
            </a:r>
            <a:endParaRPr lang="nl-NL" sz="2000" dirty="0">
              <a:solidFill>
                <a:srgbClr val="FFFF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63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2C72-E24E-2DBD-A40E-FE145689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 dirty="0"/>
              <a:t>Challenges faced </a:t>
            </a:r>
            <a:endParaRPr lang="nl-NL" sz="67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53117F-3CA9-1739-5131-F7DE1C17A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02290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47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2C72-E24E-2DBD-A40E-FE145689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162781FF-3733-0B88-BC88-AB391831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999" y="814998"/>
            <a:ext cx="6043001" cy="6043001"/>
          </a:xfrm>
          <a:prstGeom prst="rect">
            <a:avLst/>
          </a:prstGeom>
        </p:spPr>
      </p:pic>
      <p:sp>
        <p:nvSpPr>
          <p:cNvPr id="2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9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2C72-E24E-2DBD-A40E-FE145689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5000" dirty="0">
                <a:solidFill>
                  <a:schemeClr val="bg1"/>
                </a:solidFill>
              </a:rPr>
              <a:t>Questions?</a:t>
            </a:r>
            <a:endParaRPr lang="nl-NL" sz="5000" dirty="0">
              <a:solidFill>
                <a:schemeClr val="bg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195CEF-581F-CB7F-C401-D5002C97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3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Question mark">
            <a:extLst>
              <a:ext uri="{FF2B5EF4-FFF2-40B4-BE49-F238E27FC236}">
                <a16:creationId xmlns:a16="http://schemas.microsoft.com/office/drawing/2014/main" id="{C5733576-8E83-9C68-58C4-7B4F1A4D1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3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F1D0-AB29-27CC-DDA6-59C00B54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>
                <a:solidFill>
                  <a:schemeClr val="bg1"/>
                </a:solidFill>
              </a:rPr>
              <a:t>Contents</a:t>
            </a:r>
            <a:endParaRPr lang="nl-NL" sz="5600" dirty="0">
              <a:solidFill>
                <a:schemeClr val="bg1"/>
              </a:solidFill>
            </a:endParaRPr>
          </a:p>
        </p:txBody>
      </p:sp>
      <p:sp>
        <p:nvSpPr>
          <p:cNvPr id="6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53ECC39-796A-C938-93CE-D0FC4CD21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04735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7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EC45-11BA-6EFC-D4DD-6C575AA1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situation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CB9D-6237-70F0-0A18-08D59BFD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SVb</a:t>
            </a:r>
            <a:r>
              <a:rPr lang="en-US" dirty="0"/>
              <a:t> (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Verzekeringsbank</a:t>
            </a:r>
            <a:r>
              <a:rPr lang="en-US" dirty="0"/>
              <a:t>)(Social Insurance bank) in Aruba.</a:t>
            </a:r>
          </a:p>
          <a:p>
            <a:r>
              <a:rPr lang="en-US" dirty="0"/>
              <a:t>PRAS (</a:t>
            </a:r>
            <a:r>
              <a:rPr lang="en-US" dirty="0" err="1"/>
              <a:t>Pensioen</a:t>
            </a:r>
            <a:r>
              <a:rPr lang="en-US" dirty="0"/>
              <a:t> </a:t>
            </a:r>
            <a:r>
              <a:rPr lang="en-US" dirty="0" err="1"/>
              <a:t>Registatie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Administratie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)(Pension Registration and Administration System) desktop application.</a:t>
            </a:r>
            <a:endParaRPr lang="nl-NL" dirty="0"/>
          </a:p>
          <a:p>
            <a:r>
              <a:rPr lang="nl-NL" dirty="0"/>
              <a:t>ITP Caribbean.</a:t>
            </a:r>
          </a:p>
          <a:p>
            <a:r>
              <a:rPr lang="en-US" dirty="0"/>
              <a:t>Purpose of the video call.</a:t>
            </a:r>
          </a:p>
          <a:p>
            <a:r>
              <a:rPr lang="en-US" dirty="0"/>
              <a:t>The current situation.</a:t>
            </a:r>
          </a:p>
        </p:txBody>
      </p:sp>
    </p:spTree>
    <p:extLst>
      <p:ext uri="{BB962C8B-B14F-4D97-AF65-F5344CB8AC3E}">
        <p14:creationId xmlns:p14="http://schemas.microsoft.com/office/powerpoint/2010/main" val="390781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EC45-11BA-6EFC-D4DD-6C575AA1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CB9D-6237-70F0-0A18-08D59BFD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ITP Caribbean needs to come 2 or 3 prototype solutions and present it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02504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2C72-E24E-2DBD-A40E-FE145689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Approach</a:t>
            </a:r>
            <a:endParaRPr lang="nl-NL" sz="7200">
              <a:solidFill>
                <a:schemeClr val="bg1"/>
              </a:solidFill>
            </a:endParaRPr>
          </a:p>
        </p:txBody>
      </p:sp>
      <p:sp>
        <p:nvSpPr>
          <p:cNvPr id="6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3D01-9595-7F34-AA80-2A4C5F00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Agile scrum</a:t>
            </a:r>
            <a:endParaRPr lang="nl-NL" sz="1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6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2C72-E24E-2DBD-A40E-FE145689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6000"/>
              <a:t>App overview</a:t>
            </a:r>
            <a:endParaRPr lang="nl-NL" sz="60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BE223328-C5D5-378F-ADF7-BE85E94F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0" r="1403" b="-2"/>
          <a:stretch/>
        </p:blipFill>
        <p:spPr>
          <a:xfrm>
            <a:off x="1159323" y="1484755"/>
            <a:ext cx="4872821" cy="475742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684389-34D1-FA22-BC90-52EBB25CF8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76" r="-5" b="1429"/>
          <a:stretch/>
        </p:blipFill>
        <p:spPr>
          <a:xfrm>
            <a:off x="6238122" y="1612469"/>
            <a:ext cx="4620202" cy="46297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3D01-9595-7F34-AA80-2A4C5F00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84034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2C72-E24E-2DBD-A40E-FE145689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solution 1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3D01-9595-7F34-AA80-2A4C5F00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47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A03-E48A-E33F-5626-703CB65E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feature solution 1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AE8B-C84F-DB53-BF64-7BEAA90F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06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2C72-E24E-2DBD-A40E-FE145689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solution 2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3D01-9595-7F34-AA80-2A4C5F00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91938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309</Words>
  <Application>Microsoft Office PowerPoint</Application>
  <PresentationFormat>Widescreen</PresentationFormat>
  <Paragraphs>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Nova</vt:lpstr>
      <vt:lpstr>Univers</vt:lpstr>
      <vt:lpstr>GradientVTI</vt:lpstr>
      <vt:lpstr>Video call system</vt:lpstr>
      <vt:lpstr>Contents</vt:lpstr>
      <vt:lpstr>Initial situation</vt:lpstr>
      <vt:lpstr>Problem</vt:lpstr>
      <vt:lpstr>Approach</vt:lpstr>
      <vt:lpstr>App overview</vt:lpstr>
      <vt:lpstr>Demo solution 1</vt:lpstr>
      <vt:lpstr>Added feature solution 1</vt:lpstr>
      <vt:lpstr>Demo solution 2</vt:lpstr>
      <vt:lpstr>Challenges faced 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call system</dc:title>
  <dc:creator>Tony Jiang</dc:creator>
  <cp:lastModifiedBy>Tony</cp:lastModifiedBy>
  <cp:revision>12</cp:revision>
  <dcterms:created xsi:type="dcterms:W3CDTF">2023-11-13T17:07:37Z</dcterms:created>
  <dcterms:modified xsi:type="dcterms:W3CDTF">2023-12-22T19:43:26Z</dcterms:modified>
</cp:coreProperties>
</file>