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62" r:id="rId6"/>
    <p:sldId id="26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IPL System Design</a:t>
            </a:r>
            <a:br>
              <a:rPr lang="en-US" altLang="zh-CN"/>
            </a:br>
            <a:r>
              <a:rPr lang="en-US" altLang="zh-CN" sz="4800"/>
              <a:t>V 0.1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2018-1-2</a:t>
            </a:r>
            <a:endParaRPr lang="zh-CN" altLang="en-US"/>
          </a:p>
          <a:p>
            <a:r>
              <a:rPr lang="en-US" altLang="zh-CN"/>
              <a:t>Tony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440" y="3769360"/>
            <a:ext cx="1095946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84145" y="4685665"/>
            <a:ext cx="1342390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OpenCV</a:t>
            </a:r>
            <a:endParaRPr lang="en-US" altLang="zh-CN"/>
          </a:p>
          <a:p>
            <a:pPr algn="ctr"/>
            <a:r>
              <a:rPr lang="en-US" altLang="zh-CN"/>
              <a:t>Mat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23510" y="4685665"/>
            <a:ext cx="1342390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PCL</a:t>
            </a:r>
            <a:endParaRPr lang="en-US" altLang="zh-CN"/>
          </a:p>
          <a:p>
            <a:pPr algn="ctr"/>
            <a:r>
              <a:rPr lang="en-US" altLang="zh-CN"/>
              <a:t>PointCloud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65415" y="4685665"/>
            <a:ext cx="1342390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CGAL</a:t>
            </a:r>
            <a:endParaRPr lang="en-US" altLang="zh-CN"/>
          </a:p>
          <a:p>
            <a:pPr algn="ctr"/>
            <a:r>
              <a:rPr lang="en-US" altLang="zh-CN"/>
              <a:t>Halfedge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99440" y="3187065"/>
            <a:ext cx="118173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01545" y="3187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Geometry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684145" y="2171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796665" y="3187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SpatialIndexing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6196330" y="2171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Fitting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925435" y="2171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Reconstruction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5383530" y="3187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Optimization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4406900" y="2171065"/>
            <a:ext cx="1182370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Classifier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960235" y="3187065"/>
            <a:ext cx="1182370" cy="350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SimpleFeature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8557895" y="3187065"/>
            <a:ext cx="1182370" cy="350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SpatialReference</a:t>
            </a:r>
            <a:endParaRPr lang="en-US" altLang="zh-C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34485" y="3291205"/>
            <a:ext cx="2868930" cy="70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plugins core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34485" y="2534920"/>
            <a:ext cx="286956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impl obj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34485" y="1783715"/>
            <a:ext cx="2869565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974330" y="1783080"/>
            <a:ext cx="1143000" cy="221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interface table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SimpleFeature(SF)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419350" y="2606675"/>
            <a:ext cx="6401435" cy="6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SF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19350" y="3954780"/>
            <a:ext cx="321691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OGR</a:t>
            </a:r>
            <a:endParaRPr lang="en-US" altLang="zh-CN"/>
          </a:p>
        </p:txBody>
      </p:sp>
      <p:sp>
        <p:nvSpPr>
          <p:cNvPr id="7" name="上箭头 6"/>
          <p:cNvSpPr/>
          <p:nvPr/>
        </p:nvSpPr>
        <p:spPr>
          <a:xfrm>
            <a:off x="2939415" y="3398520"/>
            <a:ext cx="245110" cy="469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29765" y="344868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OGR2SF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SpatialReference(SR)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2018.1.10</a:t>
            </a:r>
            <a:r>
              <a:rPr lang="zh-CN" altLang="en-US"/>
              <a:t>： 缺</a:t>
            </a:r>
            <a:r>
              <a:rPr lang="en-US" altLang="zh-CN"/>
              <a:t>CoordinateTransform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Namespaces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85"/>
            <a:ext cx="10515600" cy="43307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ipl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ipl::cv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ipl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::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ipl::bim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Directory Structure</a:t>
            </a:r>
            <a:endParaRPr lang="en-CA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43325" cy="358076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CA" altLang="zh-CN">
                <a:latin typeface="Times New Roman" panose="02020603050405020304" charset="0"/>
              </a:rPr>
              <a:t>Folders:</a:t>
            </a:r>
            <a:endParaRPr lang="en-CA" altLang="zh-CN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bin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US" altLang="en-CA" sz="2400">
                <a:latin typeface="Times New Roman" panose="02020603050405020304" charset="0"/>
              </a:rPr>
              <a:t>debug</a:t>
            </a:r>
            <a:endParaRPr lang="en-US" altLang="en-CA" sz="2400">
              <a:latin typeface="Times New Roman" panose="02020603050405020304" charset="0"/>
            </a:endParaRPr>
          </a:p>
          <a:p>
            <a:pPr lvl="1"/>
            <a:r>
              <a:rPr lang="en-US" altLang="en-CA" sz="2400">
                <a:latin typeface="Times New Roman" panose="02020603050405020304" charset="0"/>
              </a:rPr>
              <a:t>release</a:t>
            </a:r>
            <a:endParaRPr lang="en-US" altLang="en-CA" sz="2400">
              <a:latin typeface="Times New Roman" panose="02020603050405020304" charset="0"/>
            </a:endParaRPr>
          </a:p>
          <a:p>
            <a:pPr lvl="1"/>
            <a:r>
              <a:rPr lang="en-US" altLang="en-CA" sz="2400">
                <a:latin typeface="Times New Roman" panose="02020603050405020304" charset="0"/>
              </a:rPr>
              <a:t>etc: auxiliary files</a:t>
            </a:r>
            <a:endParaRPr lang="en-US" altLang="en-CA" sz="2400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lib</a:t>
            </a:r>
            <a:endParaRPr lang="en-CA" altLang="zh-CN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build</a:t>
            </a:r>
            <a:endParaRPr lang="en-CA" altLang="zh-CN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deps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bin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include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lib</a:t>
            </a:r>
            <a:endParaRPr lang="en-CA" altLang="zh-CN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doc</a:t>
            </a:r>
            <a:endParaRPr lang="en-CA" altLang="zh-CN">
              <a:latin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633085" y="1825625"/>
            <a:ext cx="3743325" cy="3079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>
                <a:latin typeface="Times New Roman" panose="02020603050405020304" charset="0"/>
              </a:rPr>
              <a:t>include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MODULE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MODULE/impl</a:t>
            </a:r>
            <a:endParaRPr lang="en-CA" altLang="zh-CN">
              <a:latin typeface="Times New Roman" panose="02020603050405020304" charset="0"/>
            </a:endParaRPr>
          </a:p>
          <a:p>
            <a:pPr lvl="0"/>
            <a:r>
              <a:rPr lang="en-CA" altLang="zh-CN">
                <a:latin typeface="Times New Roman" panose="02020603050405020304" charset="0"/>
              </a:rPr>
              <a:t>src</a:t>
            </a:r>
            <a:endParaRPr lang="en-CA" altLang="zh-CN">
              <a:latin typeface="Times New Roman" panose="02020603050405020304" charset="0"/>
            </a:endParaRPr>
          </a:p>
          <a:p>
            <a:pPr lvl="1"/>
            <a:r>
              <a:rPr lang="en-CA" altLang="zh-CN">
                <a:latin typeface="Times New Roman" panose="02020603050405020304" charset="0"/>
              </a:rPr>
              <a:t>MODULE</a:t>
            </a:r>
            <a:endParaRPr lang="en-CA" altLang="zh-CN">
              <a:latin typeface="Times New Roman" panose="02020603050405020304" charset="0"/>
            </a:endParaRPr>
          </a:p>
          <a:p>
            <a:pPr lvl="0"/>
            <a:r>
              <a:rPr lang="en-CA" altLang="zh-CN">
                <a:latin typeface="Times New Roman" panose="02020603050405020304" charset="0"/>
              </a:rPr>
              <a:t>tests</a:t>
            </a:r>
            <a:endParaRPr lang="en-CA" altLang="zh-CN">
              <a:latin typeface="Times New Roman" panose="02020603050405020304" charset="0"/>
            </a:endParaRPr>
          </a:p>
          <a:p>
            <a:pPr lvl="0"/>
            <a:r>
              <a:rPr lang="en-CA" altLang="zh-CN">
                <a:latin typeface="Times New Roman" panose="02020603050405020304" charset="0"/>
              </a:rPr>
              <a:t>app</a:t>
            </a:r>
            <a:endParaRPr lang="en-CA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zh-CN">
                <a:latin typeface="Times New Roman" panose="02020603050405020304" charset="0"/>
              </a:rPr>
              <a:t>Naming</a:t>
            </a:r>
            <a:endParaRPr lang="en-CA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565"/>
          </a:xfrm>
        </p:spPr>
        <p:txBody>
          <a:bodyPr>
            <a:normAutofit lnSpcReduction="20000"/>
          </a:bodyPr>
          <a:p>
            <a:r>
              <a:rPr lang="en-CA" altLang="zh-CN">
                <a:latin typeface="Times New Roman" panose="02020603050405020304" charset="0"/>
              </a:rPr>
              <a:t>APIs: lowercase and underscored</a:t>
            </a:r>
            <a:endParaRPr lang="en-CA" altLang="zh-CN">
              <a:latin typeface="Times New Roman" panose="02020603050405020304" charset="0"/>
            </a:endParaRPr>
          </a:p>
          <a:p>
            <a:r>
              <a:rPr lang="en-CA" altLang="zh-CN">
                <a:latin typeface="Times New Roman" panose="02020603050405020304" charset="0"/>
              </a:rPr>
              <a:t>Classes: </a:t>
            </a:r>
            <a:r>
              <a:rPr lang="en-CA" altLang="zh-CN">
                <a:latin typeface="Times New Roman" panose="02020603050405020304" charset="0"/>
                <a:sym typeface="+mn-ea"/>
              </a:rPr>
              <a:t>CamelCased</a:t>
            </a:r>
            <a:endParaRPr lang="en-CA" altLang="zh-CN">
              <a:latin typeface="Times New Roman" panose="02020603050405020304" charset="0"/>
            </a:endParaRPr>
          </a:p>
          <a:p>
            <a:endParaRPr lang="en-CA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CA" altLang="zh-CN">
                <a:latin typeface="Times New Roman" panose="02020603050405020304" charset="0"/>
              </a:rPr>
              <a:t>Function and method names are preferably verbs, Class and struct names are preferably nouns</a:t>
            </a:r>
            <a:r>
              <a:rPr lang="en-CA" altLang="zh-CN" b="1">
                <a:latin typeface="Times New Roman" panose="02020603050405020304" charset="0"/>
              </a:rPr>
              <a:t>.</a:t>
            </a:r>
            <a:endParaRPr lang="en-CA" altLang="zh-CN" b="1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CA" altLang="zh-CN" b="1">
              <a:latin typeface="Times New Roman" panose="02020603050405020304" charset="0"/>
            </a:endParaRPr>
          </a:p>
          <a:p>
            <a:pPr algn="l"/>
            <a:r>
              <a:rPr lang="en-CA" altLang="zh-CN">
                <a:latin typeface="Times New Roman" panose="02020603050405020304" charset="0"/>
              </a:rPr>
              <a:t>Files: </a:t>
            </a:r>
            <a:endParaRPr lang="en-CA" altLang="zh-CN">
              <a:latin typeface="Times New Roman" panose="02020603050405020304" charset="0"/>
            </a:endParaRPr>
          </a:p>
          <a:p>
            <a:pPr lvl="1" algn="l"/>
            <a:r>
              <a:rPr lang="en-US" altLang="en-CA">
                <a:latin typeface="Times New Roman" panose="02020603050405020304" charset="0"/>
              </a:rPr>
              <a:t>core files</a:t>
            </a:r>
            <a:r>
              <a:rPr lang="zh-CN" altLang="en-US">
                <a:latin typeface="Times New Roman" panose="02020603050405020304" charset="0"/>
              </a:rPr>
              <a:t>： </a:t>
            </a:r>
            <a:r>
              <a:rPr lang="en-US" altLang="zh-CN">
                <a:latin typeface="Times New Roman" panose="02020603050405020304" charset="0"/>
              </a:rPr>
              <a:t>lowercase</a:t>
            </a:r>
            <a:endParaRPr lang="en-US" altLang="zh-CN">
              <a:latin typeface="Times New Roman" panose="02020603050405020304" charset="0"/>
            </a:endParaRPr>
          </a:p>
          <a:p>
            <a:pPr lvl="1" algn="l"/>
            <a:r>
              <a:rPr lang="en-US" altLang="zh-CN">
                <a:latin typeface="Times New Roman" panose="02020603050405020304" charset="0"/>
              </a:rPr>
              <a:t>interface files</a:t>
            </a:r>
            <a:r>
              <a:rPr lang="zh-CN" altLang="en-US">
                <a:latin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</a:rPr>
              <a:t>CamelCased</a:t>
            </a:r>
            <a:endParaRPr lang="en-US" altLang="zh-CN">
              <a:latin typeface="Times New Roman" panose="02020603050405020304" charset="0"/>
            </a:endParaRPr>
          </a:p>
          <a:p>
            <a:pPr lvl="1" algn="l"/>
            <a:r>
              <a:rPr lang="en-US" altLang="en-CA">
                <a:latin typeface="Times New Roman" panose="02020603050405020304" charset="0"/>
              </a:rPr>
              <a:t>template APIs: each API in one file</a:t>
            </a:r>
            <a:endParaRPr lang="en-US" altLang="en-CA">
              <a:latin typeface="Times New Roman" panose="02020603050405020304" charset="0"/>
            </a:endParaRPr>
          </a:p>
          <a:p>
            <a:pPr lvl="1" algn="l"/>
            <a:r>
              <a:rPr lang="en-US" altLang="en-CA">
                <a:latin typeface="Times New Roman" panose="02020603050405020304" charset="0"/>
              </a:rPr>
              <a:t>ordinary APIs: a group functions in one file</a:t>
            </a:r>
            <a:endParaRPr lang="en-US" altLang="en-CA">
              <a:latin typeface="Times New Roman" panose="02020603050405020304" charset="0"/>
            </a:endParaRPr>
          </a:p>
          <a:p>
            <a:pPr lvl="1" algn="l"/>
            <a:r>
              <a:rPr lang="en-US" altLang="en-CA">
                <a:latin typeface="Times New Roman" panose="02020603050405020304" charset="0"/>
              </a:rPr>
              <a:t>classes: each class wrapped in one file.</a:t>
            </a:r>
            <a:endParaRPr lang="en-US" altLang="en-CA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fields in template PointT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8964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800"/>
              <a:t>	</a:t>
            </a:r>
            <a:r>
              <a:rPr lang="zh-CN" altLang="en-US" sz="1400"/>
              <a:t>std::vector&lt;pcl::PCLPointField&gt;  fields;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pcl::for_each_type&lt;typename pcl::traits::fieldList&lt;PointT&gt;::type&gt;(pcl::detail::FieldAdder&lt;PointT&gt;(fields));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// Get the index we need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for (size_t d = 0; d &lt; fields.size(); ++d)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if (fields[d].name == "normal_x")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has_normal = true;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break;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}</a:t>
            </a:r>
            <a:endParaRPr lang="zh-CN" altLang="en-US" sz="14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400"/>
              <a:t>	if (!has_normal)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std::cout &lt;&lt; "this point cloud don't contain normal!" &lt;&lt; std::endl;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return 0;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}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 Light</vt:lpstr>
      <vt:lpstr>Calibri</vt:lpstr>
      <vt:lpstr>微软雅黑</vt:lpstr>
      <vt:lpstr/>
      <vt:lpstr>Arial Unicode MS</vt:lpstr>
      <vt:lpstr>Almonte Snow</vt:lpstr>
      <vt:lpstr>Office 主题</vt:lpstr>
      <vt:lpstr>IPL System Design V 0.1</vt:lpstr>
      <vt:lpstr>PowerPoint 演示文稿</vt:lpstr>
      <vt:lpstr>PowerPoint 演示文稿</vt:lpstr>
      <vt:lpstr>SimpleFeature(SF)</vt:lpstr>
      <vt:lpstr>SpatialReference(SR)</vt:lpstr>
      <vt:lpstr>Namespaces</vt:lpstr>
      <vt:lpstr>Directory Structure</vt:lpstr>
      <vt:lpstr>Naming</vt:lpstr>
      <vt:lpstr>Test fields in template PointT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App#12</cp:lastModifiedBy>
  <cp:revision>19</cp:revision>
  <dcterms:created xsi:type="dcterms:W3CDTF">2015-05-05T08:02:00Z</dcterms:created>
  <dcterms:modified xsi:type="dcterms:W3CDTF">2018-01-15T22:09:47Z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