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83" r:id="rId4"/>
    <p:sldId id="277" r:id="rId5"/>
    <p:sldId id="278" r:id="rId6"/>
    <p:sldId id="279" r:id="rId7"/>
    <p:sldId id="280" r:id="rId8"/>
    <p:sldId id="284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1291E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/>
    <p:restoredTop sz="94647"/>
  </p:normalViewPr>
  <p:slideViewPr>
    <p:cSldViewPr snapToGrid="0" snapToObjects="1">
      <p:cViewPr>
        <p:scale>
          <a:sx n="180" d="100"/>
          <a:sy n="180" d="100"/>
        </p:scale>
        <p:origin x="-3832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519B-EF21-C544-BBBF-495BCB22C580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F72B-0BCD-0547-8CC6-4003D3E600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4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5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8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07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38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86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1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6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0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6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232B-3446-0A4F-92CD-6128E2CA9A5B}" type="datetimeFigureOut">
              <a:rPr kumimoji="1" lang="ko-KR" altLang="en-US" smtClean="0"/>
              <a:t>2017. 11. 5.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B02E-C71B-614F-8558-5FA57361DD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24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jpg"/><Relationship Id="rId12" Type="http://schemas.openxmlformats.org/officeDocument/2006/relationships/image" Target="../media/image17.jpg"/><Relationship Id="rId13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0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0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21.png"/><Relationship Id="rId5" Type="http://schemas.microsoft.com/office/2007/relationships/hdphoto" Target="../media/hdphoto1.wdp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인절미 화면설계</a:t>
            </a:r>
            <a:endParaRPr kumimoji="1"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7119" y="776612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04396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Logo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activity_logo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로고페이지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23673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로고가 보이는 페이지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3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초후 이동</a:t>
                      </a: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479134" y="894458"/>
            <a:ext cx="3321400" cy="5893200"/>
            <a:chOff x="3479134" y="894458"/>
            <a:chExt cx="3321400" cy="58932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134" y="894458"/>
              <a:ext cx="3321400" cy="5893200"/>
            </a:xfrm>
            <a:prstGeom prst="rect">
              <a:avLst/>
            </a:prstGeom>
          </p:spPr>
        </p:pic>
        <p:sp>
          <p:nvSpPr>
            <p:cNvPr id="8" name="텍스트 상자 7"/>
            <p:cNvSpPr txBox="1"/>
            <p:nvPr/>
          </p:nvSpPr>
          <p:spPr>
            <a:xfrm>
              <a:off x="4618345" y="356969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 smtClean="0">
                  <a:latin typeface="Gungsuh" charset="-127"/>
                  <a:ea typeface="Gungsuh" charset="-127"/>
                  <a:cs typeface="Gungsuh" charset="-127"/>
                </a:rPr>
                <a:t>BUGKING</a:t>
              </a:r>
              <a:endParaRPr kumimoji="1" lang="ko-KR" altLang="en-US" b="1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24" b="41621"/>
            <a:stretch/>
          </p:blipFill>
          <p:spPr>
            <a:xfrm>
              <a:off x="3484314" y="2307071"/>
              <a:ext cx="3316220" cy="1223159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6274442" y="1917288"/>
            <a:ext cx="526092" cy="350323"/>
            <a:chOff x="901874" y="2041740"/>
            <a:chExt cx="544882" cy="313153"/>
          </a:xfrm>
        </p:grpSpPr>
        <p:sp>
          <p:nvSpPr>
            <p:cNvPr id="74" name="타원형 설명선[O] 73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75" name="텍스트 상자 74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7119" y="776612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55726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Loding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activity_loding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로딩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처음 로딩화면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 터치 시 로그인 페이지로 이동한다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.</a:t>
                      </a: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67" y="870557"/>
            <a:ext cx="3316387" cy="5893496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6255645" y="1550059"/>
            <a:ext cx="526092" cy="350323"/>
            <a:chOff x="901874" y="2041740"/>
            <a:chExt cx="544882" cy="313153"/>
          </a:xfrm>
        </p:grpSpPr>
        <p:sp>
          <p:nvSpPr>
            <p:cNvPr id="74" name="타원형 설명선[O] 73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75" name="텍스트 상자 74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7119" y="776612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6746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Login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activity_login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로그인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5100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ID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입력창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PWD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입력창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로그인버튼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회원가입버튼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61" y="868057"/>
            <a:ext cx="3319200" cy="5898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8" y="3098799"/>
            <a:ext cx="2340044" cy="358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32" y="3534844"/>
            <a:ext cx="2340000" cy="367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7" y="3135408"/>
            <a:ext cx="700403" cy="706948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5544837" y="3956963"/>
            <a:ext cx="111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registration</a:t>
            </a:r>
            <a:endParaRPr kumimoji="1"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838448" y="2869131"/>
            <a:ext cx="526092" cy="350323"/>
            <a:chOff x="901874" y="2041740"/>
            <a:chExt cx="544882" cy="313153"/>
          </a:xfrm>
        </p:grpSpPr>
        <p:sp>
          <p:nvSpPr>
            <p:cNvPr id="74" name="타원형 설명선[O] 73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75" name="텍스트 상자 74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74115" y="3503473"/>
            <a:ext cx="526092" cy="350323"/>
            <a:chOff x="901874" y="2041740"/>
            <a:chExt cx="544882" cy="313153"/>
          </a:xfrm>
        </p:grpSpPr>
        <p:sp>
          <p:nvSpPr>
            <p:cNvPr id="19" name="타원형 설명선[O] 18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2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452889" y="2868799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3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377119" y="3736079"/>
            <a:ext cx="526092" cy="350323"/>
            <a:chOff x="901874" y="2041740"/>
            <a:chExt cx="544882" cy="313153"/>
          </a:xfrm>
        </p:grpSpPr>
        <p:sp>
          <p:nvSpPr>
            <p:cNvPr id="25" name="타원형 설명선[O] 24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4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5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7119" y="776612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39050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3-1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Registration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activity_registration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회원가입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7901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ID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입력창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PWD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입력창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PWD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다시 입력창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회원승인 요청버튼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61" y="868057"/>
            <a:ext cx="3319200" cy="5898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83" y="2814522"/>
            <a:ext cx="2340044" cy="358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83" y="3300671"/>
            <a:ext cx="2340000" cy="367613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5871436" y="2575479"/>
            <a:ext cx="526092" cy="350323"/>
            <a:chOff x="901874" y="2041740"/>
            <a:chExt cx="544882" cy="313153"/>
          </a:xfrm>
        </p:grpSpPr>
        <p:sp>
          <p:nvSpPr>
            <p:cNvPr id="74" name="타원형 설명선[O] 73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75" name="텍스트 상자 74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924364" y="3089190"/>
            <a:ext cx="526092" cy="350323"/>
            <a:chOff x="901874" y="2041740"/>
            <a:chExt cx="544882" cy="313153"/>
          </a:xfrm>
        </p:grpSpPr>
        <p:sp>
          <p:nvSpPr>
            <p:cNvPr id="19" name="타원형 설명선[O] 18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2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sp>
        <p:nvSpPr>
          <p:cNvPr id="2" name="텍스트 상자 1"/>
          <p:cNvSpPr txBox="1"/>
          <p:nvPr/>
        </p:nvSpPr>
        <p:spPr>
          <a:xfrm>
            <a:off x="481577" y="1252603"/>
            <a:ext cx="248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r</a:t>
            </a:r>
            <a:r>
              <a:rPr kumimoji="1" lang="en-US" altLang="ko-KR" sz="1600" dirty="0" smtClean="0"/>
              <a:t>egistration </a:t>
            </a:r>
            <a:r>
              <a:rPr kumimoji="1" lang="ko-KR" altLang="en-US" sz="1600" dirty="0" smtClean="0"/>
              <a:t>터치 시 작동</a:t>
            </a:r>
            <a:endParaRPr kumimoji="1" lang="ko-KR" altLang="en-US" sz="16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83" y="3796048"/>
            <a:ext cx="2340000" cy="36761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0" t="-3815"/>
          <a:stretch/>
        </p:blipFill>
        <p:spPr>
          <a:xfrm>
            <a:off x="4393930" y="4288324"/>
            <a:ext cx="1477506" cy="372057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4605428" y="4305060"/>
            <a:ext cx="1153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Registration</a:t>
            </a:r>
            <a:endParaRPr kumimoji="1"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919381" y="3581490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3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608390" y="4149744"/>
            <a:ext cx="526092" cy="350323"/>
            <a:chOff x="901874" y="2041740"/>
            <a:chExt cx="544882" cy="313153"/>
          </a:xfrm>
        </p:grpSpPr>
        <p:sp>
          <p:nvSpPr>
            <p:cNvPr id="25" name="타원형 설명선[O] 24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4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7119" y="776612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26885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3-2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Login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activity_login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로그인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00172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회원가입한 정보를 입력 후 누르면 로그인 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61" y="868057"/>
            <a:ext cx="3319200" cy="58984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8" y="3098799"/>
            <a:ext cx="2340044" cy="358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32" y="3534844"/>
            <a:ext cx="2340000" cy="367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07" y="3135408"/>
            <a:ext cx="700403" cy="706948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5544837" y="3956963"/>
            <a:ext cx="111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registration</a:t>
            </a:r>
            <a:endParaRPr kumimoji="1"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52889" y="2868799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sp>
        <p:nvSpPr>
          <p:cNvPr id="27" name="텍스트 상자 26"/>
          <p:cNvSpPr txBox="1"/>
          <p:nvPr/>
        </p:nvSpPr>
        <p:spPr>
          <a:xfrm>
            <a:off x="481577" y="1252603"/>
            <a:ext cx="2533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Registration </a:t>
            </a:r>
            <a:r>
              <a:rPr kumimoji="1" lang="ko-KR" altLang="en-US" sz="1600" dirty="0" smtClean="0"/>
              <a:t>터치 시 작동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60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2849" y="772135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9355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4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MainMenu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activity_mainmenu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건물선택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69642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해당 월의 전기세 현황을 알 수 있다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Soon</a:t>
                      </a:r>
                      <a:r>
                        <a:rPr lang="ko-KR" altLang="en-US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은 곧 서비스 오픈</a:t>
                      </a: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이천환관의 전기제어 메뉴로 이동</a:t>
                      </a: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Admin</a:t>
                      </a:r>
                      <a:r>
                        <a:rPr lang="ko-KR" altLang="en-US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으로 접속시 관리자페이지로 이동이 가능하다</a:t>
                      </a:r>
                      <a:r>
                        <a:rPr lang="en-US" altLang="ko-KR" sz="120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63" y="842802"/>
            <a:ext cx="3319200" cy="5919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43" y="2068894"/>
            <a:ext cx="3158910" cy="4211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61" y="2908584"/>
            <a:ext cx="828000" cy="92195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49" y="2908584"/>
            <a:ext cx="828000" cy="92195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92" y="3921987"/>
            <a:ext cx="836538" cy="9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73" y="3839699"/>
            <a:ext cx="828000" cy="1004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8" y="3929176"/>
            <a:ext cx="828000" cy="916085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637806" y="2846066"/>
            <a:ext cx="836763" cy="978603"/>
            <a:chOff x="3637806" y="2846066"/>
            <a:chExt cx="836763" cy="97860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073" y="2908584"/>
              <a:ext cx="828000" cy="916085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3637806" y="2846066"/>
              <a:ext cx="836763" cy="931115"/>
              <a:chOff x="1585846" y="2862861"/>
              <a:chExt cx="828000" cy="93111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40" t="-3815" r="7478" b="-1"/>
              <a:stretch/>
            </p:blipFill>
            <p:spPr>
              <a:xfrm>
                <a:off x="1585846" y="2862861"/>
                <a:ext cx="828000" cy="931115"/>
              </a:xfrm>
              <a:prstGeom prst="rect">
                <a:avLst/>
              </a:prstGeom>
              <a:effectLst>
                <a:outerShdw sx="1000" sy="1000" algn="ctr" rotWithShape="0">
                  <a:srgbClr val="000000"/>
                </a:outerShdw>
              </a:effectLst>
            </p:spPr>
          </p:pic>
          <p:sp>
            <p:nvSpPr>
              <p:cNvPr id="25" name="텍스트 상자 24"/>
              <p:cNvSpPr txBox="1"/>
              <p:nvPr/>
            </p:nvSpPr>
            <p:spPr>
              <a:xfrm>
                <a:off x="1732082" y="3205128"/>
                <a:ext cx="54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 smtClean="0">
                    <a:latin typeface="Gungsuh" charset="-127"/>
                    <a:ea typeface="Gungsuh" charset="-127"/>
                    <a:cs typeface="Gungsuh" charset="-127"/>
                  </a:rPr>
                  <a:t>Soon</a:t>
                </a:r>
                <a:endParaRPr kumimoji="1" lang="ko-KR" altLang="en-US" sz="1100" dirty="0">
                  <a:latin typeface="Gungsuh" charset="-127"/>
                  <a:ea typeface="Gungsuh" charset="-127"/>
                  <a:cs typeface="Gungsuh" charset="-127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718892" y="2856027"/>
            <a:ext cx="828000" cy="931115"/>
            <a:chOff x="1585846" y="2862861"/>
            <a:chExt cx="828000" cy="93111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40" t="-3815" r="7478" b="-1"/>
            <a:stretch/>
          </p:blipFill>
          <p:spPr>
            <a:xfrm>
              <a:off x="1585846" y="2862861"/>
              <a:ext cx="828000" cy="931115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33" name="텍스트 상자 32"/>
            <p:cNvSpPr txBox="1"/>
            <p:nvPr/>
          </p:nvSpPr>
          <p:spPr>
            <a:xfrm>
              <a:off x="1732082" y="3205128"/>
              <a:ext cx="548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>
                  <a:latin typeface="Gungsuh" charset="-127"/>
                  <a:ea typeface="Gungsuh" charset="-127"/>
                  <a:cs typeface="Gungsuh" charset="-127"/>
                </a:rPr>
                <a:t>Soon</a:t>
              </a:r>
              <a:endParaRPr kumimoji="1" lang="ko-KR" altLang="en-US" sz="1100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807374" y="2837527"/>
            <a:ext cx="828000" cy="931115"/>
            <a:chOff x="1585846" y="2862861"/>
            <a:chExt cx="828000" cy="93111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40" t="-3815" r="7478" b="-1"/>
            <a:stretch/>
          </p:blipFill>
          <p:spPr>
            <a:xfrm>
              <a:off x="1585846" y="2862861"/>
              <a:ext cx="828000" cy="931115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36" name="텍스트 상자 35"/>
            <p:cNvSpPr txBox="1"/>
            <p:nvPr/>
          </p:nvSpPr>
          <p:spPr>
            <a:xfrm>
              <a:off x="1732082" y="3205128"/>
              <a:ext cx="548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>
                  <a:latin typeface="Gungsuh" charset="-127"/>
                  <a:ea typeface="Gungsuh" charset="-127"/>
                  <a:cs typeface="Gungsuh" charset="-127"/>
                </a:rPr>
                <a:t>Soon</a:t>
              </a:r>
              <a:endParaRPr kumimoji="1" lang="ko-KR" altLang="en-US" sz="1100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46570" y="3878146"/>
            <a:ext cx="828000" cy="931115"/>
            <a:chOff x="1585846" y="2862861"/>
            <a:chExt cx="828000" cy="9311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40" t="-3815" r="7478" b="-1"/>
            <a:stretch/>
          </p:blipFill>
          <p:spPr>
            <a:xfrm>
              <a:off x="1585846" y="2862861"/>
              <a:ext cx="828000" cy="931115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39" name="텍스트 상자 38"/>
            <p:cNvSpPr txBox="1"/>
            <p:nvPr/>
          </p:nvSpPr>
          <p:spPr>
            <a:xfrm>
              <a:off x="1732082" y="3205128"/>
              <a:ext cx="548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>
                  <a:latin typeface="Gungsuh" charset="-127"/>
                  <a:ea typeface="Gungsuh" charset="-127"/>
                  <a:cs typeface="Gungsuh" charset="-127"/>
                </a:rPr>
                <a:t>Soon</a:t>
              </a:r>
              <a:endParaRPr kumimoji="1" lang="ko-KR" altLang="en-US" sz="1100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15688" y="3892140"/>
            <a:ext cx="828000" cy="931115"/>
            <a:chOff x="1585846" y="2862861"/>
            <a:chExt cx="828000" cy="931115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40" t="-3815" r="7478" b="-1"/>
            <a:stretch/>
          </p:blipFill>
          <p:spPr>
            <a:xfrm>
              <a:off x="1585846" y="2862861"/>
              <a:ext cx="828000" cy="931115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  <p:sp>
          <p:nvSpPr>
            <p:cNvPr id="42" name="텍스트 상자 41"/>
            <p:cNvSpPr txBox="1"/>
            <p:nvPr/>
          </p:nvSpPr>
          <p:spPr>
            <a:xfrm>
              <a:off x="1732082" y="3205128"/>
              <a:ext cx="548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 smtClean="0">
                  <a:latin typeface="Gungsuh" charset="-127"/>
                  <a:ea typeface="Gungsuh" charset="-127"/>
                  <a:cs typeface="Gungsuh" charset="-127"/>
                </a:rPr>
                <a:t>Soon</a:t>
              </a:r>
              <a:endParaRPr kumimoji="1" lang="ko-KR" altLang="en-US" sz="1100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46570" y="4871779"/>
            <a:ext cx="828208" cy="979621"/>
            <a:chOff x="3646570" y="4871779"/>
            <a:chExt cx="828208" cy="97962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778" y="4935315"/>
              <a:ext cx="828000" cy="916085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3646570" y="4871779"/>
              <a:ext cx="828000" cy="931115"/>
              <a:chOff x="1585846" y="2862861"/>
              <a:chExt cx="828000" cy="931115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40" t="-3815" r="7478" b="-1"/>
              <a:stretch/>
            </p:blipFill>
            <p:spPr>
              <a:xfrm>
                <a:off x="1585846" y="2862861"/>
                <a:ext cx="828000" cy="931115"/>
              </a:xfrm>
              <a:prstGeom prst="rect">
                <a:avLst/>
              </a:prstGeom>
              <a:effectLst>
                <a:outerShdw sx="1000" sy="1000" algn="ctr" rotWithShape="0">
                  <a:srgbClr val="000000"/>
                </a:outerShdw>
              </a:effectLst>
            </p:spPr>
          </p:pic>
          <p:sp>
            <p:nvSpPr>
              <p:cNvPr id="45" name="텍스트 상자 44"/>
              <p:cNvSpPr txBox="1"/>
              <p:nvPr/>
            </p:nvSpPr>
            <p:spPr>
              <a:xfrm>
                <a:off x="1732082" y="3205128"/>
                <a:ext cx="54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 smtClean="0">
                    <a:latin typeface="Gungsuh" charset="-127"/>
                    <a:ea typeface="Gungsuh" charset="-127"/>
                    <a:cs typeface="Gungsuh" charset="-127"/>
                  </a:rPr>
                  <a:t>Soon</a:t>
                </a:r>
                <a:endParaRPr kumimoji="1" lang="ko-KR" altLang="en-US" sz="1100" dirty="0">
                  <a:latin typeface="Gungsuh" charset="-127"/>
                  <a:ea typeface="Gungsuh" charset="-127"/>
                  <a:cs typeface="Gungsuh" charset="-127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712523" y="4880743"/>
            <a:ext cx="828000" cy="966979"/>
            <a:chOff x="4712523" y="4880743"/>
            <a:chExt cx="828000" cy="966979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892" y="4949751"/>
              <a:ext cx="821631" cy="897971"/>
            </a:xfrm>
            <a:prstGeom prst="rect">
              <a:avLst/>
            </a:prstGeom>
          </p:spPr>
        </p:pic>
        <p:grpSp>
          <p:nvGrpSpPr>
            <p:cNvPr id="46" name="그룹 45"/>
            <p:cNvGrpSpPr/>
            <p:nvPr/>
          </p:nvGrpSpPr>
          <p:grpSpPr>
            <a:xfrm>
              <a:off x="4712523" y="4880743"/>
              <a:ext cx="828000" cy="931115"/>
              <a:chOff x="1585846" y="2862861"/>
              <a:chExt cx="828000" cy="931115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40" t="-3815" r="7478" b="-1"/>
              <a:stretch/>
            </p:blipFill>
            <p:spPr>
              <a:xfrm>
                <a:off x="1585846" y="2862861"/>
                <a:ext cx="828000" cy="931115"/>
              </a:xfrm>
              <a:prstGeom prst="rect">
                <a:avLst/>
              </a:prstGeom>
              <a:effectLst>
                <a:outerShdw sx="1000" sy="1000" algn="ctr" rotWithShape="0">
                  <a:srgbClr val="000000"/>
                </a:outerShdw>
              </a:effectLst>
            </p:spPr>
          </p:pic>
          <p:sp>
            <p:nvSpPr>
              <p:cNvPr id="48" name="텍스트 상자 47"/>
              <p:cNvSpPr txBox="1"/>
              <p:nvPr/>
            </p:nvSpPr>
            <p:spPr>
              <a:xfrm>
                <a:off x="1732082" y="3205128"/>
                <a:ext cx="54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 smtClean="0">
                    <a:latin typeface="Gungsuh" charset="-127"/>
                    <a:ea typeface="Gungsuh" charset="-127"/>
                    <a:cs typeface="Gungsuh" charset="-127"/>
                  </a:rPr>
                  <a:t>Soon</a:t>
                </a:r>
                <a:endParaRPr kumimoji="1" lang="ko-KR" altLang="en-US" sz="1100" dirty="0">
                  <a:latin typeface="Gungsuh" charset="-127"/>
                  <a:ea typeface="Gungsuh" charset="-127"/>
                  <a:cs typeface="Gungsuh" charset="-127"/>
                </a:endParaRPr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5794495" y="4881097"/>
            <a:ext cx="840879" cy="954128"/>
            <a:chOff x="5794495" y="4881097"/>
            <a:chExt cx="840879" cy="95412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562" y="4931625"/>
              <a:ext cx="828300" cy="903600"/>
            </a:xfrm>
            <a:prstGeom prst="rect">
              <a:avLst/>
            </a:prstGeom>
          </p:spPr>
        </p:pic>
        <p:grpSp>
          <p:nvGrpSpPr>
            <p:cNvPr id="49" name="그룹 48"/>
            <p:cNvGrpSpPr/>
            <p:nvPr/>
          </p:nvGrpSpPr>
          <p:grpSpPr>
            <a:xfrm>
              <a:off x="5794495" y="4881097"/>
              <a:ext cx="840879" cy="931115"/>
              <a:chOff x="1585846" y="2862861"/>
              <a:chExt cx="828000" cy="931115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10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40" t="-3815" r="7478" b="-1"/>
              <a:stretch/>
            </p:blipFill>
            <p:spPr>
              <a:xfrm>
                <a:off x="1585846" y="2862861"/>
                <a:ext cx="828000" cy="931115"/>
              </a:xfrm>
              <a:prstGeom prst="rect">
                <a:avLst/>
              </a:prstGeom>
              <a:effectLst>
                <a:outerShdw sx="1000" sy="1000" algn="ctr" rotWithShape="0">
                  <a:srgbClr val="000000"/>
                </a:outerShdw>
              </a:effectLst>
            </p:spPr>
          </p:pic>
          <p:sp>
            <p:nvSpPr>
              <p:cNvPr id="51" name="텍스트 상자 50"/>
              <p:cNvSpPr txBox="1"/>
              <p:nvPr/>
            </p:nvSpPr>
            <p:spPr>
              <a:xfrm>
                <a:off x="1732082" y="3205128"/>
                <a:ext cx="54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 smtClean="0">
                    <a:latin typeface="Gungsuh" charset="-127"/>
                    <a:ea typeface="Gungsuh" charset="-127"/>
                    <a:cs typeface="Gungsuh" charset="-127"/>
                  </a:rPr>
                  <a:t>Soon</a:t>
                </a:r>
                <a:endParaRPr kumimoji="1" lang="ko-KR" altLang="en-US" sz="1100" dirty="0">
                  <a:latin typeface="Gungsuh" charset="-127"/>
                  <a:ea typeface="Gungsuh" charset="-127"/>
                  <a:cs typeface="Gungsuh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6311601" y="1802253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08307" y="2750484"/>
            <a:ext cx="526092" cy="350323"/>
            <a:chOff x="901874" y="2041740"/>
            <a:chExt cx="544882" cy="313153"/>
          </a:xfrm>
        </p:grpSpPr>
        <p:sp>
          <p:nvSpPr>
            <p:cNvPr id="61" name="타원형 설명선[O] 60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2" name="텍스트 상자 61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2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555555" y="3593480"/>
            <a:ext cx="526092" cy="350323"/>
            <a:chOff x="901874" y="2041740"/>
            <a:chExt cx="544882" cy="313153"/>
          </a:xfrm>
        </p:grpSpPr>
        <p:sp>
          <p:nvSpPr>
            <p:cNvPr id="64" name="타원형 설명선[O] 63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5" name="텍스트 상자 64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3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159455" y="996036"/>
            <a:ext cx="877853" cy="304256"/>
            <a:chOff x="2448903" y="2398816"/>
            <a:chExt cx="644086" cy="30425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448903" y="2398816"/>
              <a:ext cx="503021" cy="304256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텍스트 상자 57"/>
            <p:cNvSpPr txBox="1"/>
            <p:nvPr/>
          </p:nvSpPr>
          <p:spPr>
            <a:xfrm>
              <a:off x="2485130" y="242555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solidFill>
                    <a:srgbClr val="1291E3"/>
                  </a:solidFill>
                </a:rPr>
                <a:t>관리자</a:t>
              </a:r>
              <a:endParaRPr kumimoji="1" lang="ko-KR" altLang="en-US" sz="1100" dirty="0">
                <a:solidFill>
                  <a:srgbClr val="1291E3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647129" y="777166"/>
            <a:ext cx="526092" cy="350323"/>
            <a:chOff x="901874" y="2041740"/>
            <a:chExt cx="544882" cy="313153"/>
          </a:xfrm>
        </p:grpSpPr>
        <p:sp>
          <p:nvSpPr>
            <p:cNvPr id="66" name="타원형 설명선[O] 65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8" name="텍스트 상자 67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4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5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2849" y="772135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33892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4-1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Admin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activity_admin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관리자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page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60485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권한 요청한 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id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부여하는 권한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Gulim" charset="-127"/>
                          <a:ea typeface="Gulim" charset="-127"/>
                          <a:cs typeface="Gulim" charset="-127"/>
                        </a:rPr>
                        <a:t>dropbox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로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권한 부여하기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3477561" y="875421"/>
            <a:ext cx="3321441" cy="5898495"/>
            <a:chOff x="3477561" y="875421"/>
            <a:chExt cx="3321441" cy="5898495"/>
          </a:xfrm>
        </p:grpSpPr>
        <p:grpSp>
          <p:nvGrpSpPr>
            <p:cNvPr id="6" name="그룹 5"/>
            <p:cNvGrpSpPr/>
            <p:nvPr/>
          </p:nvGrpSpPr>
          <p:grpSpPr>
            <a:xfrm>
              <a:off x="3477561" y="875421"/>
              <a:ext cx="3321441" cy="5898495"/>
              <a:chOff x="3477561" y="875421"/>
              <a:chExt cx="3321441" cy="589849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477561" y="875421"/>
                <a:ext cx="3321441" cy="5898495"/>
                <a:chOff x="3477561" y="875421"/>
                <a:chExt cx="3321441" cy="5898495"/>
              </a:xfrm>
            </p:grpSpPr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9802" y="875421"/>
                  <a:ext cx="3319200" cy="5898495"/>
                </a:xfrm>
                <a:prstGeom prst="rect">
                  <a:avLst/>
                </a:prstGeom>
              </p:spPr>
            </p:pic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044"/>
                <a:stretch/>
              </p:blipFill>
              <p:spPr>
                <a:xfrm>
                  <a:off x="3477561" y="2640169"/>
                  <a:ext cx="3319200" cy="4126383"/>
                </a:xfrm>
                <a:prstGeom prst="rect">
                  <a:avLst/>
                </a:prstGeom>
              </p:spPr>
            </p:pic>
          </p:grpSp>
          <p:sp>
            <p:nvSpPr>
              <p:cNvPr id="16" name="텍스트 상자 15"/>
              <p:cNvSpPr txBox="1"/>
              <p:nvPr/>
            </p:nvSpPr>
            <p:spPr>
              <a:xfrm>
                <a:off x="4718427" y="1291866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800" smtClean="0">
                    <a:latin typeface="Gungsuh" charset="-127"/>
                    <a:ea typeface="Gungsuh" charset="-127"/>
                    <a:cs typeface="Gungsuh" charset="-127"/>
                  </a:rPr>
                  <a:t>관리자</a:t>
                </a:r>
                <a:endParaRPr kumimoji="1" lang="ko-KR" altLang="en-US" sz="2800" dirty="0">
                  <a:latin typeface="Gungsuh" charset="-127"/>
                  <a:ea typeface="Gungsuh" charset="-127"/>
                  <a:cs typeface="Gungsuh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2" t="1851" r="23858" b="68989"/>
              <a:stretch/>
            </p:blipFill>
            <p:spPr>
              <a:xfrm>
                <a:off x="3843711" y="1055565"/>
                <a:ext cx="898466" cy="897427"/>
              </a:xfrm>
              <a:prstGeom prst="rect">
                <a:avLst/>
              </a:prstGeom>
            </p:spPr>
          </p:pic>
        </p:grpSp>
        <p:sp>
          <p:nvSpPr>
            <p:cNvPr id="2" name="텍스트 상자 1"/>
            <p:cNvSpPr txBox="1"/>
            <p:nvPr/>
          </p:nvSpPr>
          <p:spPr>
            <a:xfrm>
              <a:off x="3721285" y="2123382"/>
              <a:ext cx="16898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ngsuh" charset="-127"/>
                  <a:ea typeface="Gungsuh" charset="-127"/>
                  <a:cs typeface="Gungsuh" charset="-127"/>
                </a:rPr>
                <a:t>회원가입 신청자</a:t>
              </a:r>
              <a:endPara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endParaRPr>
            </a:p>
          </p:txBody>
        </p:sp>
        <p:cxnSp>
          <p:nvCxnSpPr>
            <p:cNvPr id="72" name="직선 연결선[R] 71"/>
            <p:cNvCxnSpPr/>
            <p:nvPr/>
          </p:nvCxnSpPr>
          <p:spPr>
            <a:xfrm>
              <a:off x="3755358" y="2091127"/>
              <a:ext cx="2733296" cy="6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822744" y="2658823"/>
            <a:ext cx="503021" cy="304256"/>
            <a:chOff x="2448903" y="2398816"/>
            <a:chExt cx="503021" cy="30425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2448903" y="2398816"/>
              <a:ext cx="503021" cy="304256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텍스트 상자 78"/>
            <p:cNvSpPr txBox="1"/>
            <p:nvPr/>
          </p:nvSpPr>
          <p:spPr>
            <a:xfrm>
              <a:off x="2485130" y="24255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solidFill>
                    <a:srgbClr val="1291E3"/>
                  </a:solidFill>
                </a:rPr>
                <a:t>권한</a:t>
              </a:r>
              <a:endParaRPr kumimoji="1" lang="ko-KR" altLang="en-US" sz="1100" dirty="0">
                <a:solidFill>
                  <a:srgbClr val="1291E3"/>
                </a:solidFill>
              </a:endParaRPr>
            </a:p>
          </p:txBody>
        </p:sp>
      </p:grpSp>
      <p:sp>
        <p:nvSpPr>
          <p:cNvPr id="81" name="텍스트 상자 80"/>
          <p:cNvSpPr txBox="1"/>
          <p:nvPr/>
        </p:nvSpPr>
        <p:spPr>
          <a:xfrm>
            <a:off x="4278482" y="26401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id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43711" y="2685508"/>
            <a:ext cx="2429826" cy="377539"/>
            <a:chOff x="226341" y="3091804"/>
            <a:chExt cx="2429826" cy="377539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41" y="3091804"/>
              <a:ext cx="374043" cy="377539"/>
            </a:xfrm>
            <a:prstGeom prst="rect">
              <a:avLst/>
            </a:prstGeom>
          </p:spPr>
        </p:pic>
        <p:cxnSp>
          <p:nvCxnSpPr>
            <p:cNvPr id="76" name="직선 연결선[R] 75"/>
            <p:cNvCxnSpPr/>
            <p:nvPr/>
          </p:nvCxnSpPr>
          <p:spPr>
            <a:xfrm>
              <a:off x="661112" y="3441023"/>
              <a:ext cx="19950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텍스트 상자 11"/>
          <p:cNvSpPr txBox="1"/>
          <p:nvPr/>
        </p:nvSpPr>
        <p:spPr>
          <a:xfrm>
            <a:off x="5130273" y="26247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01</a:t>
            </a:r>
            <a:endParaRPr kumimoji="1"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515910" y="2375891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314766" y="2349841"/>
            <a:ext cx="526092" cy="350323"/>
            <a:chOff x="901874" y="2041740"/>
            <a:chExt cx="544882" cy="313153"/>
          </a:xfrm>
        </p:grpSpPr>
        <p:sp>
          <p:nvSpPr>
            <p:cNvPr id="60" name="타원형 설명선[O] 59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1" name="텍스트 상자 60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2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58398" y="2360631"/>
            <a:ext cx="526092" cy="350323"/>
            <a:chOff x="901874" y="2041740"/>
            <a:chExt cx="544882" cy="313153"/>
          </a:xfrm>
        </p:grpSpPr>
        <p:sp>
          <p:nvSpPr>
            <p:cNvPr id="63" name="타원형 설명선[O] 62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4" name="텍스트 상자 63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3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3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92849" y="772135"/>
            <a:ext cx="3880085" cy="6081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59318"/>
              </p:ext>
            </p:extLst>
          </p:nvPr>
        </p:nvGraphicFramePr>
        <p:xfrm>
          <a:off x="87682" y="100208"/>
          <a:ext cx="11962356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5295"/>
                <a:gridCol w="2687655"/>
                <a:gridCol w="1829673"/>
                <a:gridCol w="1948142"/>
                <a:gridCol w="1039888"/>
                <a:gridCol w="1066213"/>
                <a:gridCol w="671319"/>
                <a:gridCol w="1224171"/>
              </a:tblGrid>
              <a:tr h="197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프로젝트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인절미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작성자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권기문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작성일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17.10.5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No.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Java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IJM06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Layout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activity_ijm06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페이지 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컴퓨터종료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10271"/>
              </p:ext>
            </p:extLst>
          </p:nvPr>
        </p:nvGraphicFramePr>
        <p:xfrm>
          <a:off x="9419573" y="776613"/>
          <a:ext cx="2630465" cy="588723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30465"/>
              </a:tblGrid>
              <a:tr h="283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Gulim" charset="-127"/>
                          <a:ea typeface="Gulim" charset="-127"/>
                          <a:cs typeface="Gulim" charset="-127"/>
                        </a:rPr>
                        <a:t>상세설명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603868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강의실명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현재 전원이 켜져있는 컴퓨터와 강의실의 전체 컴퓨터 수를 보여준다</a:t>
                      </a:r>
                      <a:endParaRPr lang="en-US" altLang="ko-KR" sz="1200" baseline="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err="1" smtClean="0">
                          <a:latin typeface="Gulim" charset="-127"/>
                          <a:ea typeface="Gulim" charset="-127"/>
                          <a:cs typeface="Gulim" charset="-127"/>
                        </a:rPr>
                        <a:t>ShutDown</a:t>
                      </a:r>
                      <a:r>
                        <a:rPr lang="ko-KR" altLang="en-US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버튼을 누를 시 컴퓨터가 종료된다</a:t>
                      </a:r>
                      <a:r>
                        <a:rPr lang="en-US" altLang="ko-KR" sz="1200" baseline="0" dirty="0" smtClean="0">
                          <a:latin typeface="Gulim" charset="-127"/>
                          <a:ea typeface="Gulim" charset="-127"/>
                          <a:cs typeface="Gulim" charset="-127"/>
                        </a:rPr>
                        <a:t>.</a:t>
                      </a:r>
                      <a:endParaRPr lang="en-US" altLang="ko-KR" sz="1200" dirty="0" smtClean="0">
                        <a:latin typeface="Gulim" charset="-127"/>
                        <a:ea typeface="Gulim" charset="-127"/>
                        <a:cs typeface="Gulim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477561" y="875421"/>
            <a:ext cx="3321441" cy="5898495"/>
            <a:chOff x="3477561" y="875421"/>
            <a:chExt cx="3321441" cy="5898495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02" y="875421"/>
              <a:ext cx="3319200" cy="5898495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44"/>
            <a:stretch/>
          </p:blipFill>
          <p:spPr>
            <a:xfrm>
              <a:off x="3477561" y="2640169"/>
              <a:ext cx="3319200" cy="4126383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3880228" y="1260870"/>
            <a:ext cx="2459156" cy="916085"/>
            <a:chOff x="3696080" y="1138950"/>
            <a:chExt cx="2459156" cy="91608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80" y="1138950"/>
              <a:ext cx="828000" cy="916085"/>
            </a:xfrm>
            <a:prstGeom prst="rect">
              <a:avLst/>
            </a:prstGeom>
          </p:spPr>
        </p:pic>
        <p:sp>
          <p:nvSpPr>
            <p:cNvPr id="16" name="텍스트 상자 15"/>
            <p:cNvSpPr txBox="1"/>
            <p:nvPr/>
          </p:nvSpPr>
          <p:spPr>
            <a:xfrm>
              <a:off x="4534279" y="116994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 smtClean="0">
                  <a:latin typeface="Gungsuh" charset="-127"/>
                  <a:ea typeface="Gungsuh" charset="-127"/>
                  <a:cs typeface="Gungsuh" charset="-127"/>
                </a:rPr>
                <a:t>이천환관</a:t>
              </a:r>
              <a:endParaRPr kumimoji="1" lang="ko-KR" altLang="en-US" sz="2800" dirty="0">
                <a:latin typeface="Gungsuh" charset="-127"/>
                <a:ea typeface="Gungsuh" charset="-127"/>
                <a:cs typeface="Gungsuh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02188" y="2671057"/>
            <a:ext cx="526092" cy="350323"/>
            <a:chOff x="901874" y="2041740"/>
            <a:chExt cx="544882" cy="313153"/>
          </a:xfrm>
        </p:grpSpPr>
        <p:sp>
          <p:nvSpPr>
            <p:cNvPr id="22" name="타원형 설명선[O] 21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 smtClean="0">
                  <a:latin typeface="Gulim" charset="-127"/>
                  <a:ea typeface="Gulim" charset="-127"/>
                  <a:cs typeface="Gulim" charset="-127"/>
                </a:rPr>
                <a:t>1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69422" y="2642550"/>
            <a:ext cx="526092" cy="350323"/>
            <a:chOff x="901874" y="2041740"/>
            <a:chExt cx="544882" cy="313153"/>
          </a:xfrm>
        </p:grpSpPr>
        <p:sp>
          <p:nvSpPr>
            <p:cNvPr id="60" name="타원형 설명선[O] 59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1" name="텍스트 상자 60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2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64596" y="2657381"/>
            <a:ext cx="526092" cy="350323"/>
            <a:chOff x="901874" y="2041740"/>
            <a:chExt cx="544882" cy="313153"/>
          </a:xfrm>
        </p:grpSpPr>
        <p:sp>
          <p:nvSpPr>
            <p:cNvPr id="63" name="타원형 설명선[O] 62"/>
            <p:cNvSpPr/>
            <p:nvPr/>
          </p:nvSpPr>
          <p:spPr>
            <a:xfrm>
              <a:off x="901874" y="2041740"/>
              <a:ext cx="425885" cy="31315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kumimoji="1" lang="ko-KR" altLang="en-US" sz="1400" spc="-150" baseline="-25000" dirty="0">
                <a:solidFill>
                  <a:schemeClr val="tx1"/>
                </a:solidFill>
                <a:latin typeface="Gulim" charset="-127"/>
                <a:ea typeface="Gulim" charset="-127"/>
                <a:cs typeface="Gulim" charset="-127"/>
              </a:endParaRPr>
            </a:p>
          </p:txBody>
        </p:sp>
        <p:sp>
          <p:nvSpPr>
            <p:cNvPr id="64" name="텍스트 상자 63"/>
            <p:cNvSpPr txBox="1"/>
            <p:nvPr/>
          </p:nvSpPr>
          <p:spPr>
            <a:xfrm>
              <a:off x="920663" y="2047116"/>
              <a:ext cx="526093" cy="27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dirty="0" smtClean="0">
                  <a:latin typeface="Gulim" charset="-127"/>
                  <a:ea typeface="Gulim" charset="-127"/>
                  <a:cs typeface="Gulim" charset="-127"/>
                </a:rPr>
                <a:t> </a:t>
              </a:r>
              <a:r>
                <a:rPr kumimoji="1" lang="en-US" altLang="ko-KR" sz="1400" b="1" dirty="0">
                  <a:latin typeface="Gulim" charset="-127"/>
                  <a:ea typeface="Gulim" charset="-127"/>
                  <a:cs typeface="Gulim" charset="-127"/>
                </a:rPr>
                <a:t>3</a:t>
              </a:r>
              <a:endParaRPr kumimoji="1" lang="ko-KR" altLang="en-US" sz="1400" b="1" dirty="0">
                <a:latin typeface="Gulim" charset="-127"/>
                <a:ea typeface="Gulim" charset="-127"/>
                <a:cs typeface="Gulim" charset="-127"/>
              </a:endParaRPr>
            </a:p>
          </p:txBody>
        </p:sp>
      </p:grpSp>
      <p:sp>
        <p:nvSpPr>
          <p:cNvPr id="2" name="텍스트 상자 1"/>
          <p:cNvSpPr txBox="1"/>
          <p:nvPr/>
        </p:nvSpPr>
        <p:spPr>
          <a:xfrm>
            <a:off x="3721285" y="212338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접속중인 컴퓨터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cxnSp>
        <p:nvCxnSpPr>
          <p:cNvPr id="72" name="직선 연결선[R] 71"/>
          <p:cNvCxnSpPr/>
          <p:nvPr/>
        </p:nvCxnSpPr>
        <p:spPr>
          <a:xfrm>
            <a:off x="3755358" y="2091127"/>
            <a:ext cx="2733296" cy="6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2415896" y="2097916"/>
            <a:ext cx="503021" cy="304256"/>
            <a:chOff x="2448903" y="2398816"/>
            <a:chExt cx="503021" cy="304256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2448903" y="2398816"/>
              <a:ext cx="503021" cy="304256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텍스트 상자 78"/>
            <p:cNvSpPr txBox="1"/>
            <p:nvPr/>
          </p:nvSpPr>
          <p:spPr>
            <a:xfrm>
              <a:off x="2485130" y="24255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solidFill>
                    <a:srgbClr val="1291E3"/>
                  </a:solidFill>
                </a:rPr>
                <a:t>종료</a:t>
              </a:r>
              <a:endParaRPr kumimoji="1" lang="ko-KR" altLang="en-US" sz="1100" dirty="0">
                <a:solidFill>
                  <a:srgbClr val="1291E3"/>
                </a:solidFill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1" y="3091803"/>
            <a:ext cx="337785" cy="340941"/>
          </a:xfrm>
          <a:prstGeom prst="rect">
            <a:avLst/>
          </a:prstGeom>
        </p:spPr>
      </p:pic>
      <p:cxnSp>
        <p:nvCxnSpPr>
          <p:cNvPr id="76" name="직선 연결선[R] 75"/>
          <p:cNvCxnSpPr/>
          <p:nvPr/>
        </p:nvCxnSpPr>
        <p:spPr>
          <a:xfrm>
            <a:off x="849608" y="3617402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763617" y="313624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6201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1700082" y="209112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0/0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1" y="2962476"/>
            <a:ext cx="507576" cy="512319"/>
          </a:xfrm>
          <a:prstGeom prst="rect">
            <a:avLst/>
          </a:prstGeom>
        </p:spPr>
      </p:pic>
      <p:cxnSp>
        <p:nvCxnSpPr>
          <p:cNvPr id="101" name="직선 연결선[R] 100"/>
          <p:cNvCxnSpPr/>
          <p:nvPr/>
        </p:nvCxnSpPr>
        <p:spPr>
          <a:xfrm>
            <a:off x="4418388" y="3488075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>
            <a:off x="5917265" y="3065065"/>
            <a:ext cx="503021" cy="304256"/>
            <a:chOff x="2448903" y="2398816"/>
            <a:chExt cx="503021" cy="304256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2448903" y="2398816"/>
              <a:ext cx="503021" cy="304256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" name="텍스트 상자 103"/>
            <p:cNvSpPr txBox="1"/>
            <p:nvPr/>
          </p:nvSpPr>
          <p:spPr>
            <a:xfrm>
              <a:off x="2485130" y="24255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smtClean="0">
                  <a:solidFill>
                    <a:srgbClr val="1291E3"/>
                  </a:solidFill>
                </a:rPr>
                <a:t>종료</a:t>
              </a:r>
              <a:endParaRPr kumimoji="1" lang="ko-KR" altLang="en-US" sz="1100" dirty="0">
                <a:solidFill>
                  <a:srgbClr val="1291E3"/>
                </a:solidFill>
              </a:endParaRPr>
            </a:p>
          </p:txBody>
        </p:sp>
      </p:grpSp>
      <p:sp>
        <p:nvSpPr>
          <p:cNvPr id="105" name="텍스트 상자 104"/>
          <p:cNvSpPr txBox="1"/>
          <p:nvPr/>
        </p:nvSpPr>
        <p:spPr>
          <a:xfrm>
            <a:off x="4332397" y="3052267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6109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sp>
        <p:nvSpPr>
          <p:cNvPr id="106" name="텍스트 상자 105"/>
          <p:cNvSpPr txBox="1"/>
          <p:nvPr/>
        </p:nvSpPr>
        <p:spPr>
          <a:xfrm>
            <a:off x="5165624" y="305451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ngsuh" charset="-127"/>
                <a:ea typeface="Gungsuh" charset="-127"/>
                <a:cs typeface="Gungsuh" charset="-127"/>
              </a:rPr>
              <a:t>0/0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329</Words>
  <Application>Microsoft Macintosh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Apple SD Gothic Neo</vt:lpstr>
      <vt:lpstr>Arial</vt:lpstr>
      <vt:lpstr>Gulim</vt:lpstr>
      <vt:lpstr>Gungsuh</vt:lpstr>
      <vt:lpstr>Office 테마</vt:lpstr>
      <vt:lpstr>인절미 화면설계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Bugking Blog 화면설계</dc:title>
  <dc:creator>권기문</dc:creator>
  <cp:lastModifiedBy>Kwon ki mun</cp:lastModifiedBy>
  <cp:revision>80</cp:revision>
  <dcterms:created xsi:type="dcterms:W3CDTF">2017-08-16T05:14:34Z</dcterms:created>
  <dcterms:modified xsi:type="dcterms:W3CDTF">2017-11-05T14:54:12Z</dcterms:modified>
</cp:coreProperties>
</file>