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1638"/>
    <a:srgbClr val="4B5971"/>
    <a:srgbClr val="7C8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43015-CFFF-4E59-93D0-5150BE68FAC6}" v="262" dt="2025-03-19T11:52:5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ARENELLA" userId="8d6da12c-2506-4602-94c5-907d84a8fc59" providerId="ADAL" clId="{D8943015-CFFF-4E59-93D0-5150BE68FAC6}"/>
    <pc:docChg chg="undo custSel addSld modSld modShowInfo">
      <pc:chgData name="ANTHONY ARENELLA" userId="8d6da12c-2506-4602-94c5-907d84a8fc59" providerId="ADAL" clId="{D8943015-CFFF-4E59-93D0-5150BE68FAC6}" dt="2025-03-19T12:16:23.125" v="1998" actId="20577"/>
      <pc:docMkLst>
        <pc:docMk/>
      </pc:docMkLst>
      <pc:sldChg chg="addSp modSp mod">
        <pc:chgData name="ANTHONY ARENELLA" userId="8d6da12c-2506-4602-94c5-907d84a8fc59" providerId="ADAL" clId="{D8943015-CFFF-4E59-93D0-5150BE68FAC6}" dt="2025-03-19T11:23:13.863" v="1471"/>
        <pc:sldMkLst>
          <pc:docMk/>
          <pc:sldMk cId="691189591" sldId="257"/>
        </pc:sldMkLst>
        <pc:spChg chg="add mod">
          <ac:chgData name="ANTHONY ARENELLA" userId="8d6da12c-2506-4602-94c5-907d84a8fc59" providerId="ADAL" clId="{D8943015-CFFF-4E59-93D0-5150BE68FAC6}" dt="2025-03-19T10:24:20.626" v="730"/>
          <ac:spMkLst>
            <pc:docMk/>
            <pc:sldMk cId="691189591" sldId="257"/>
            <ac:spMk id="2" creationId="{22416473-81B2-5668-A3C4-5F69E44D4415}"/>
          </ac:spMkLst>
        </pc:spChg>
        <pc:spChg chg="add mod">
          <ac:chgData name="ANTHONY ARENELLA" userId="8d6da12c-2506-4602-94c5-907d84a8fc59" providerId="ADAL" clId="{D8943015-CFFF-4E59-93D0-5150BE68FAC6}" dt="2025-03-19T10:34:01.075" v="842" actId="20577"/>
          <ac:spMkLst>
            <pc:docMk/>
            <pc:sldMk cId="691189591" sldId="257"/>
            <ac:spMk id="3" creationId="{29BE551B-6790-7B48-4AAB-FCDDF053266F}"/>
          </ac:spMkLst>
        </pc:spChg>
        <pc:spChg chg="add mod">
          <ac:chgData name="ANTHONY ARENELLA" userId="8d6da12c-2506-4602-94c5-907d84a8fc59" providerId="ADAL" clId="{D8943015-CFFF-4E59-93D0-5150BE68FAC6}" dt="2025-03-19T11:23:13.863" v="1471"/>
          <ac:spMkLst>
            <pc:docMk/>
            <pc:sldMk cId="691189591" sldId="257"/>
            <ac:spMk id="4" creationId="{F11CBAED-2093-141D-F23C-4EC20F4E962D}"/>
          </ac:spMkLst>
        </pc:spChg>
        <pc:spChg chg="mod">
          <ac:chgData name="ANTHONY ARENELLA" userId="8d6da12c-2506-4602-94c5-907d84a8fc59" providerId="ADAL" clId="{D8943015-CFFF-4E59-93D0-5150BE68FAC6}" dt="2025-03-19T11:22:41.488" v="1458" actId="1037"/>
          <ac:spMkLst>
            <pc:docMk/>
            <pc:sldMk cId="691189591" sldId="257"/>
            <ac:spMk id="8" creationId="{119F553B-7463-3D7E-5F33-FD356842EAB6}"/>
          </ac:spMkLst>
        </pc:spChg>
        <pc:spChg chg="mod">
          <ac:chgData name="ANTHONY ARENELLA" userId="8d6da12c-2506-4602-94c5-907d84a8fc59" providerId="ADAL" clId="{D8943015-CFFF-4E59-93D0-5150BE68FAC6}" dt="2025-03-17T15:56:21.145" v="33"/>
          <ac:spMkLst>
            <pc:docMk/>
            <pc:sldMk cId="691189591" sldId="257"/>
            <ac:spMk id="10" creationId="{DE59839D-CDCE-2E16-A7D5-9C0F71295FBF}"/>
          </ac:spMkLst>
        </pc:spChg>
        <pc:spChg chg="add mod ord">
          <ac:chgData name="ANTHONY ARENELLA" userId="8d6da12c-2506-4602-94c5-907d84a8fc59" providerId="ADAL" clId="{D8943015-CFFF-4E59-93D0-5150BE68FAC6}" dt="2025-03-17T16:18:38.578" v="707" actId="166"/>
          <ac:spMkLst>
            <pc:docMk/>
            <pc:sldMk cId="691189591" sldId="257"/>
            <ac:spMk id="12" creationId="{16520FBF-BDE8-5E07-9BF0-BC21BB1BFB77}"/>
          </ac:spMkLst>
        </pc:spChg>
      </pc:sldChg>
      <pc:sldChg chg="addSp modSp mod">
        <pc:chgData name="ANTHONY ARENELLA" userId="8d6da12c-2506-4602-94c5-907d84a8fc59" providerId="ADAL" clId="{D8943015-CFFF-4E59-93D0-5150BE68FAC6}" dt="2025-03-19T11:23:31.435" v="1475"/>
        <pc:sldMkLst>
          <pc:docMk/>
          <pc:sldMk cId="3667309198" sldId="258"/>
        </pc:sldMkLst>
        <pc:spChg chg="add mod">
          <ac:chgData name="ANTHONY ARENELLA" userId="8d6da12c-2506-4602-94c5-907d84a8fc59" providerId="ADAL" clId="{D8943015-CFFF-4E59-93D0-5150BE68FAC6}" dt="2025-03-19T10:33:38.858" v="831"/>
          <ac:spMkLst>
            <pc:docMk/>
            <pc:sldMk cId="3667309198" sldId="258"/>
            <ac:spMk id="2" creationId="{B1EF8A06-501C-AEDF-1393-35B066F6A22E}"/>
          </ac:spMkLst>
        </pc:spChg>
        <pc:spChg chg="add mod">
          <ac:chgData name="ANTHONY ARENELLA" userId="8d6da12c-2506-4602-94c5-907d84a8fc59" providerId="ADAL" clId="{D8943015-CFFF-4E59-93D0-5150BE68FAC6}" dt="2025-03-19T10:37:10.423" v="871"/>
          <ac:spMkLst>
            <pc:docMk/>
            <pc:sldMk cId="3667309198" sldId="258"/>
            <ac:spMk id="3" creationId="{A907CE4D-279E-09EF-CF75-70F705CF392B}"/>
          </ac:spMkLst>
        </pc:spChg>
        <pc:spChg chg="add mod">
          <ac:chgData name="ANTHONY ARENELLA" userId="8d6da12c-2506-4602-94c5-907d84a8fc59" providerId="ADAL" clId="{D8943015-CFFF-4E59-93D0-5150BE68FAC6}" dt="2025-03-19T11:23:31.435" v="1475"/>
          <ac:spMkLst>
            <pc:docMk/>
            <pc:sldMk cId="3667309198" sldId="258"/>
            <ac:spMk id="4" creationId="{47F3CF7C-E63A-57E4-3A0A-2D71BB79D621}"/>
          </ac:spMkLst>
        </pc:spChg>
        <pc:spChg chg="mod">
          <ac:chgData name="ANTHONY ARENELLA" userId="8d6da12c-2506-4602-94c5-907d84a8fc59" providerId="ADAL" clId="{D8943015-CFFF-4E59-93D0-5150BE68FAC6}" dt="2025-03-17T16:19:47.299" v="710" actId="16037"/>
          <ac:spMkLst>
            <pc:docMk/>
            <pc:sldMk cId="3667309198" sldId="258"/>
            <ac:spMk id="10" creationId="{6272B2B8-2B2A-452F-97BE-2DF6F1E4406E}"/>
          </ac:spMkLst>
        </pc:spChg>
        <pc:spChg chg="mod ord">
          <ac:chgData name="ANTHONY ARENELLA" userId="8d6da12c-2506-4602-94c5-907d84a8fc59" providerId="ADAL" clId="{D8943015-CFFF-4E59-93D0-5150BE68FAC6}" dt="2025-03-17T15:55:26.602" v="31" actId="14100"/>
          <ac:spMkLst>
            <pc:docMk/>
            <pc:sldMk cId="3667309198" sldId="258"/>
            <ac:spMk id="11" creationId="{449E2DC5-4A77-F4C1-AFBC-21E018AAA3FC}"/>
          </ac:spMkLst>
        </pc:spChg>
        <pc:spChg chg="mod">
          <ac:chgData name="ANTHONY ARENELLA" userId="8d6da12c-2506-4602-94c5-907d84a8fc59" providerId="ADAL" clId="{D8943015-CFFF-4E59-93D0-5150BE68FAC6}" dt="2025-03-17T16:02:13.259" v="121" actId="1076"/>
          <ac:spMkLst>
            <pc:docMk/>
            <pc:sldMk cId="3667309198" sldId="258"/>
            <ac:spMk id="12" creationId="{9C886B05-1BA5-229D-29F4-44AA1A6052EB}"/>
          </ac:spMkLst>
        </pc:spChg>
        <pc:spChg chg="mod">
          <ac:chgData name="ANTHONY ARENELLA" userId="8d6da12c-2506-4602-94c5-907d84a8fc59" providerId="ADAL" clId="{D8943015-CFFF-4E59-93D0-5150BE68FAC6}" dt="2025-03-17T16:02:18.467" v="122" actId="1076"/>
          <ac:spMkLst>
            <pc:docMk/>
            <pc:sldMk cId="3667309198" sldId="258"/>
            <ac:spMk id="13" creationId="{33C94453-CC63-2CB3-3CB2-DF9055C33013}"/>
          </ac:spMkLst>
        </pc:spChg>
        <pc:spChg chg="add mod">
          <ac:chgData name="ANTHONY ARENELLA" userId="8d6da12c-2506-4602-94c5-907d84a8fc59" providerId="ADAL" clId="{D8943015-CFFF-4E59-93D0-5150BE68FAC6}" dt="2025-03-17T15:54:35.489" v="22" actId="14100"/>
          <ac:spMkLst>
            <pc:docMk/>
            <pc:sldMk cId="3667309198" sldId="258"/>
            <ac:spMk id="16" creationId="{2B5DDBFA-93DF-20D7-570D-0C375C41DDAB}"/>
          </ac:spMkLst>
        </pc:spChg>
        <pc:spChg chg="add mod">
          <ac:chgData name="ANTHONY ARENELLA" userId="8d6da12c-2506-4602-94c5-907d84a8fc59" providerId="ADAL" clId="{D8943015-CFFF-4E59-93D0-5150BE68FAC6}" dt="2025-03-17T16:16:01.008" v="678" actId="207"/>
          <ac:spMkLst>
            <pc:docMk/>
            <pc:sldMk cId="3667309198" sldId="258"/>
            <ac:spMk id="17" creationId="{8D2F2909-E5EF-F3A1-45E7-38BBC671D987}"/>
          </ac:spMkLst>
        </pc:spChg>
        <pc:spChg chg="add mod">
          <ac:chgData name="ANTHONY ARENELLA" userId="8d6da12c-2506-4602-94c5-907d84a8fc59" providerId="ADAL" clId="{D8943015-CFFF-4E59-93D0-5150BE68FAC6}" dt="2025-03-17T16:00:30.812" v="100" actId="207"/>
          <ac:spMkLst>
            <pc:docMk/>
            <pc:sldMk cId="3667309198" sldId="258"/>
            <ac:spMk id="18" creationId="{88DC3FF5-1186-3CC1-7FA7-698963051C42}"/>
          </ac:spMkLst>
        </pc:spChg>
      </pc:sldChg>
      <pc:sldChg chg="addSp delSp modSp new mod">
        <pc:chgData name="ANTHONY ARENELLA" userId="8d6da12c-2506-4602-94c5-907d84a8fc59" providerId="ADAL" clId="{D8943015-CFFF-4E59-93D0-5150BE68FAC6}" dt="2025-03-19T11:23:29.737" v="1474"/>
        <pc:sldMkLst>
          <pc:docMk/>
          <pc:sldMk cId="1819393200" sldId="259"/>
        </pc:sldMkLst>
        <pc:spChg chg="add mod">
          <ac:chgData name="ANTHONY ARENELLA" userId="8d6da12c-2506-4602-94c5-907d84a8fc59" providerId="ADAL" clId="{D8943015-CFFF-4E59-93D0-5150BE68FAC6}" dt="2025-03-19T10:33:34.929" v="830"/>
          <ac:spMkLst>
            <pc:docMk/>
            <pc:sldMk cId="1819393200" sldId="259"/>
            <ac:spMk id="2" creationId="{EE111FA3-94B4-443F-0D09-8A5E3DCB7C07}"/>
          </ac:spMkLst>
        </pc:spChg>
        <pc:spChg chg="add mod">
          <ac:chgData name="ANTHONY ARENELLA" userId="8d6da12c-2506-4602-94c5-907d84a8fc59" providerId="ADAL" clId="{D8943015-CFFF-4E59-93D0-5150BE68FAC6}" dt="2025-03-19T10:37:12.438" v="872"/>
          <ac:spMkLst>
            <pc:docMk/>
            <pc:sldMk cId="1819393200" sldId="259"/>
            <ac:spMk id="3" creationId="{81A20870-BC9B-8DEF-778C-5222E3745D31}"/>
          </ac:spMkLst>
        </pc:spChg>
        <pc:spChg chg="add mod">
          <ac:chgData name="ANTHONY ARENELLA" userId="8d6da12c-2506-4602-94c5-907d84a8fc59" providerId="ADAL" clId="{D8943015-CFFF-4E59-93D0-5150BE68FAC6}" dt="2025-03-17T16:01:25.293" v="109"/>
          <ac:spMkLst>
            <pc:docMk/>
            <pc:sldMk cId="1819393200" sldId="259"/>
            <ac:spMk id="6" creationId="{F0459650-7912-7B3C-6A1A-46AC186EE232}"/>
          </ac:spMkLst>
        </pc:spChg>
        <pc:spChg chg="add mod">
          <ac:chgData name="ANTHONY ARENELLA" userId="8d6da12c-2506-4602-94c5-907d84a8fc59" providerId="ADAL" clId="{D8943015-CFFF-4E59-93D0-5150BE68FAC6}" dt="2025-03-17T16:16:32.872" v="685" actId="207"/>
          <ac:spMkLst>
            <pc:docMk/>
            <pc:sldMk cId="1819393200" sldId="259"/>
            <ac:spMk id="7" creationId="{733FCB1C-3D11-1D60-A8F0-7680BBB1F550}"/>
          </ac:spMkLst>
        </pc:spChg>
        <pc:spChg chg="add mod">
          <ac:chgData name="ANTHONY ARENELLA" userId="8d6da12c-2506-4602-94c5-907d84a8fc59" providerId="ADAL" clId="{D8943015-CFFF-4E59-93D0-5150BE68FAC6}" dt="2025-03-17T16:01:25.293" v="109"/>
          <ac:spMkLst>
            <pc:docMk/>
            <pc:sldMk cId="1819393200" sldId="259"/>
            <ac:spMk id="8" creationId="{4EA414B4-3979-E109-D48A-06277447614C}"/>
          </ac:spMkLst>
        </pc:spChg>
        <pc:spChg chg="add mod">
          <ac:chgData name="ANTHONY ARENELLA" userId="8d6da12c-2506-4602-94c5-907d84a8fc59" providerId="ADAL" clId="{D8943015-CFFF-4E59-93D0-5150BE68FAC6}" dt="2025-03-17T16:01:25.293" v="109"/>
          <ac:spMkLst>
            <pc:docMk/>
            <pc:sldMk cId="1819393200" sldId="259"/>
            <ac:spMk id="9" creationId="{737093D4-9AA4-B84B-C9BF-E4B53941746E}"/>
          </ac:spMkLst>
        </pc:spChg>
        <pc:spChg chg="add mod">
          <ac:chgData name="ANTHONY ARENELLA" userId="8d6da12c-2506-4602-94c5-907d84a8fc59" providerId="ADAL" clId="{D8943015-CFFF-4E59-93D0-5150BE68FAC6}" dt="2025-03-17T16:01:50.344" v="111" actId="207"/>
          <ac:spMkLst>
            <pc:docMk/>
            <pc:sldMk cId="1819393200" sldId="259"/>
            <ac:spMk id="10" creationId="{7A8376EB-EA76-E9A7-7771-246D12593E51}"/>
          </ac:spMkLst>
        </pc:spChg>
        <pc:spChg chg="add mod">
          <ac:chgData name="ANTHONY ARENELLA" userId="8d6da12c-2506-4602-94c5-907d84a8fc59" providerId="ADAL" clId="{D8943015-CFFF-4E59-93D0-5150BE68FAC6}" dt="2025-03-17T16:01:25.293" v="109"/>
          <ac:spMkLst>
            <pc:docMk/>
            <pc:sldMk cId="1819393200" sldId="259"/>
            <ac:spMk id="11" creationId="{10DD6D3A-A3AE-5A78-0F56-A03825BA0B3E}"/>
          </ac:spMkLst>
        </pc:spChg>
        <pc:spChg chg="add del">
          <ac:chgData name="ANTHONY ARENELLA" userId="8d6da12c-2506-4602-94c5-907d84a8fc59" providerId="ADAL" clId="{D8943015-CFFF-4E59-93D0-5150BE68FAC6}" dt="2025-03-19T11:23:25.077" v="1473" actId="22"/>
          <ac:spMkLst>
            <pc:docMk/>
            <pc:sldMk cId="1819393200" sldId="259"/>
            <ac:spMk id="12" creationId="{1E682317-9C9D-092B-0E77-733FEE276858}"/>
          </ac:spMkLst>
        </pc:spChg>
        <pc:spChg chg="add mod">
          <ac:chgData name="ANTHONY ARENELLA" userId="8d6da12c-2506-4602-94c5-907d84a8fc59" providerId="ADAL" clId="{D8943015-CFFF-4E59-93D0-5150BE68FAC6}" dt="2025-03-19T11:23:29.737" v="1474"/>
          <ac:spMkLst>
            <pc:docMk/>
            <pc:sldMk cId="1819393200" sldId="259"/>
            <ac:spMk id="14" creationId="{90763AA9-C9E7-9F30-70BE-DCBDFFE87BC6}"/>
          </ac:spMkLst>
        </pc:spChg>
        <pc:graphicFrameChg chg="add mod modGraphic">
          <ac:chgData name="ANTHONY ARENELLA" userId="8d6da12c-2506-4602-94c5-907d84a8fc59" providerId="ADAL" clId="{D8943015-CFFF-4E59-93D0-5150BE68FAC6}" dt="2025-03-17T16:15:34.605" v="675"/>
          <ac:graphicFrameMkLst>
            <pc:docMk/>
            <pc:sldMk cId="1819393200" sldId="259"/>
            <ac:graphicFrameMk id="13" creationId="{88A06B1B-202C-9D1F-18D9-445C1C7B5ECD}"/>
          </ac:graphicFrameMkLst>
        </pc:graphicFrameChg>
        <pc:picChg chg="add mod">
          <ac:chgData name="ANTHONY ARENELLA" userId="8d6da12c-2506-4602-94c5-907d84a8fc59" providerId="ADAL" clId="{D8943015-CFFF-4E59-93D0-5150BE68FAC6}" dt="2025-03-17T16:01:25.293" v="109"/>
          <ac:picMkLst>
            <pc:docMk/>
            <pc:sldMk cId="1819393200" sldId="259"/>
            <ac:picMk id="5" creationId="{35B8F553-DE24-D1A3-62C4-DBA482AFED29}"/>
          </ac:picMkLst>
        </pc:picChg>
      </pc:sldChg>
      <pc:sldChg chg="addSp delSp modSp new mod setBg">
        <pc:chgData name="ANTHONY ARENELLA" userId="8d6da12c-2506-4602-94c5-907d84a8fc59" providerId="ADAL" clId="{D8943015-CFFF-4E59-93D0-5150BE68FAC6}" dt="2025-03-19T11:23:32.866" v="1476"/>
        <pc:sldMkLst>
          <pc:docMk/>
          <pc:sldMk cId="2377805492" sldId="260"/>
        </pc:sldMkLst>
        <pc:spChg chg="del">
          <ac:chgData name="ANTHONY ARENELLA" userId="8d6da12c-2506-4602-94c5-907d84a8fc59" providerId="ADAL" clId="{D8943015-CFFF-4E59-93D0-5150BE68FAC6}" dt="2025-03-19T10:24:00.637" v="728" actId="21"/>
          <ac:spMkLst>
            <pc:docMk/>
            <pc:sldMk cId="2377805492" sldId="260"/>
            <ac:spMk id="2" creationId="{5BDED309-0062-2FF6-CB69-D96CB5C39B7B}"/>
          </ac:spMkLst>
        </pc:spChg>
        <pc:spChg chg="del">
          <ac:chgData name="ANTHONY ARENELLA" userId="8d6da12c-2506-4602-94c5-907d84a8fc59" providerId="ADAL" clId="{D8943015-CFFF-4E59-93D0-5150BE68FAC6}" dt="2025-03-19T10:24:07.294" v="729" actId="21"/>
          <ac:spMkLst>
            <pc:docMk/>
            <pc:sldMk cId="2377805492" sldId="260"/>
            <ac:spMk id="3" creationId="{7F17ECE0-12F2-C15F-DB9D-E71BA62F7A59}"/>
          </ac:spMkLst>
        </pc:spChg>
        <pc:spChg chg="add mod">
          <ac:chgData name="ANTHONY ARENELLA" userId="8d6da12c-2506-4602-94c5-907d84a8fc59" providerId="ADAL" clId="{D8943015-CFFF-4E59-93D0-5150BE68FAC6}" dt="2025-03-19T10:25:43.911" v="731"/>
          <ac:spMkLst>
            <pc:docMk/>
            <pc:sldMk cId="2377805492" sldId="260"/>
            <ac:spMk id="5" creationId="{E441590F-9152-9A27-919C-C6A5578C10C3}"/>
          </ac:spMkLst>
        </pc:spChg>
        <pc:spChg chg="add mod">
          <ac:chgData name="ANTHONY ARENELLA" userId="8d6da12c-2506-4602-94c5-907d84a8fc59" providerId="ADAL" clId="{D8943015-CFFF-4E59-93D0-5150BE68FAC6}" dt="2025-03-19T10:25:43.911" v="731"/>
          <ac:spMkLst>
            <pc:docMk/>
            <pc:sldMk cId="2377805492" sldId="260"/>
            <ac:spMk id="6" creationId="{7807C25C-56A4-5F49-527B-55CE22F01C0C}"/>
          </ac:spMkLst>
        </pc:spChg>
        <pc:spChg chg="add mod">
          <ac:chgData name="ANTHONY ARENELLA" userId="8d6da12c-2506-4602-94c5-907d84a8fc59" providerId="ADAL" clId="{D8943015-CFFF-4E59-93D0-5150BE68FAC6}" dt="2025-03-19T10:25:43.911" v="731"/>
          <ac:spMkLst>
            <pc:docMk/>
            <pc:sldMk cId="2377805492" sldId="260"/>
            <ac:spMk id="7" creationId="{50F18D60-947E-FF62-9CCF-AB7AD4036293}"/>
          </ac:spMkLst>
        </pc:spChg>
        <pc:spChg chg="add">
          <ac:chgData name="ANTHONY ARENELLA" userId="8d6da12c-2506-4602-94c5-907d84a8fc59" providerId="ADAL" clId="{D8943015-CFFF-4E59-93D0-5150BE68FAC6}" dt="2025-03-19T10:25:55.383" v="732"/>
          <ac:spMkLst>
            <pc:docMk/>
            <pc:sldMk cId="2377805492" sldId="260"/>
            <ac:spMk id="8" creationId="{754A90DB-D9AB-200D-3946-CE850F3F947B}"/>
          </ac:spMkLst>
        </pc:spChg>
        <pc:spChg chg="add mod">
          <ac:chgData name="ANTHONY ARENELLA" userId="8d6da12c-2506-4602-94c5-907d84a8fc59" providerId="ADAL" clId="{D8943015-CFFF-4E59-93D0-5150BE68FAC6}" dt="2025-03-19T10:28:37.585" v="779" actId="1076"/>
          <ac:spMkLst>
            <pc:docMk/>
            <pc:sldMk cId="2377805492" sldId="260"/>
            <ac:spMk id="11" creationId="{DDD2C962-CCC3-E206-7B8C-6110A5DC308C}"/>
          </ac:spMkLst>
        </pc:spChg>
        <pc:spChg chg="add mod">
          <ac:chgData name="ANTHONY ARENELLA" userId="8d6da12c-2506-4602-94c5-907d84a8fc59" providerId="ADAL" clId="{D8943015-CFFF-4E59-93D0-5150BE68FAC6}" dt="2025-03-19T10:31:09.714" v="802" actId="20577"/>
          <ac:spMkLst>
            <pc:docMk/>
            <pc:sldMk cId="2377805492" sldId="260"/>
            <ac:spMk id="13" creationId="{AE8CAECA-90F8-D690-4946-2C8D23DDE979}"/>
          </ac:spMkLst>
        </pc:spChg>
        <pc:spChg chg="add mod">
          <ac:chgData name="ANTHONY ARENELLA" userId="8d6da12c-2506-4602-94c5-907d84a8fc59" providerId="ADAL" clId="{D8943015-CFFF-4E59-93D0-5150BE68FAC6}" dt="2025-03-19T10:31:12.590" v="803" actId="20577"/>
          <ac:spMkLst>
            <pc:docMk/>
            <pc:sldMk cId="2377805492" sldId="260"/>
            <ac:spMk id="15" creationId="{868B942F-B5B1-45FC-61D2-099114DF684E}"/>
          </ac:spMkLst>
        </pc:spChg>
        <pc:spChg chg="add mod">
          <ac:chgData name="ANTHONY ARENELLA" userId="8d6da12c-2506-4602-94c5-907d84a8fc59" providerId="ADAL" clId="{D8943015-CFFF-4E59-93D0-5150BE68FAC6}" dt="2025-03-19T10:37:08.759" v="870"/>
          <ac:spMkLst>
            <pc:docMk/>
            <pc:sldMk cId="2377805492" sldId="260"/>
            <ac:spMk id="24" creationId="{6BD6EB66-EC87-2940-A38C-55AA9F04D653}"/>
          </ac:spMkLst>
        </pc:spChg>
        <pc:spChg chg="add mod">
          <ac:chgData name="ANTHONY ARENELLA" userId="8d6da12c-2506-4602-94c5-907d84a8fc59" providerId="ADAL" clId="{D8943015-CFFF-4E59-93D0-5150BE68FAC6}" dt="2025-03-19T11:23:32.866" v="1476"/>
          <ac:spMkLst>
            <pc:docMk/>
            <pc:sldMk cId="2377805492" sldId="260"/>
            <ac:spMk id="25" creationId="{7EF170A9-EC4B-8A76-249C-0912A25DCFB1}"/>
          </ac:spMkLst>
        </pc:spChg>
        <pc:picChg chg="add mod">
          <ac:chgData name="ANTHONY ARENELLA" userId="8d6da12c-2506-4602-94c5-907d84a8fc59" providerId="ADAL" clId="{D8943015-CFFF-4E59-93D0-5150BE68FAC6}" dt="2025-03-19T10:25:43.911" v="731"/>
          <ac:picMkLst>
            <pc:docMk/>
            <pc:sldMk cId="2377805492" sldId="260"/>
            <ac:picMk id="4" creationId="{73083328-014C-0869-6254-701055517925}"/>
          </ac:picMkLst>
        </pc:picChg>
        <pc:picChg chg="add mod">
          <ac:chgData name="ANTHONY ARENELLA" userId="8d6da12c-2506-4602-94c5-907d84a8fc59" providerId="ADAL" clId="{D8943015-CFFF-4E59-93D0-5150BE68FAC6}" dt="2025-03-19T10:36:37.099" v="867" actId="1037"/>
          <ac:picMkLst>
            <pc:docMk/>
            <pc:sldMk cId="2377805492" sldId="260"/>
            <ac:picMk id="9" creationId="{AFACA2DE-C6A3-00C6-9EFD-1372030DB0A3}"/>
          </ac:picMkLst>
        </pc:picChg>
        <pc:cxnChg chg="add mod">
          <ac:chgData name="ANTHONY ARENELLA" userId="8d6da12c-2506-4602-94c5-907d84a8fc59" providerId="ADAL" clId="{D8943015-CFFF-4E59-93D0-5150BE68FAC6}" dt="2025-03-19T10:29:42.373" v="789" actId="208"/>
          <ac:cxnSpMkLst>
            <pc:docMk/>
            <pc:sldMk cId="2377805492" sldId="260"/>
            <ac:cxnSpMk id="17" creationId="{AA9C5E45-3DDA-D14B-A329-10F9C72FE696}"/>
          </ac:cxnSpMkLst>
        </pc:cxnChg>
        <pc:cxnChg chg="add del">
          <ac:chgData name="ANTHONY ARENELLA" userId="8d6da12c-2506-4602-94c5-907d84a8fc59" providerId="ADAL" clId="{D8943015-CFFF-4E59-93D0-5150BE68FAC6}" dt="2025-03-19T10:30:04.085" v="791" actId="11529"/>
          <ac:cxnSpMkLst>
            <pc:docMk/>
            <pc:sldMk cId="2377805492" sldId="260"/>
            <ac:cxnSpMk id="19" creationId="{02935BFB-6223-4035-3D23-6BE29F82FDF7}"/>
          </ac:cxnSpMkLst>
        </pc:cxnChg>
        <pc:cxnChg chg="add del mod">
          <ac:chgData name="ANTHONY ARENELLA" userId="8d6da12c-2506-4602-94c5-907d84a8fc59" providerId="ADAL" clId="{D8943015-CFFF-4E59-93D0-5150BE68FAC6}" dt="2025-03-19T10:30:28.880" v="801" actId="11529"/>
          <ac:cxnSpMkLst>
            <pc:docMk/>
            <pc:sldMk cId="2377805492" sldId="260"/>
            <ac:cxnSpMk id="21" creationId="{5CCDC74E-CC18-3969-EA3E-5A5247C00AD7}"/>
          </ac:cxnSpMkLst>
        </pc:cxnChg>
      </pc:sldChg>
      <pc:sldChg chg="addSp delSp modSp new mod setBg">
        <pc:chgData name="ANTHONY ARENELLA" userId="8d6da12c-2506-4602-94c5-907d84a8fc59" providerId="ADAL" clId="{D8943015-CFFF-4E59-93D0-5150BE68FAC6}" dt="2025-03-19T11:23:34.316" v="1477"/>
        <pc:sldMkLst>
          <pc:docMk/>
          <pc:sldMk cId="2450154546" sldId="261"/>
        </pc:sldMkLst>
        <pc:spChg chg="del">
          <ac:chgData name="ANTHONY ARENELLA" userId="8d6da12c-2506-4602-94c5-907d84a8fc59" providerId="ADAL" clId="{D8943015-CFFF-4E59-93D0-5150BE68FAC6}" dt="2025-03-19T10:36:11.001" v="847" actId="21"/>
          <ac:spMkLst>
            <pc:docMk/>
            <pc:sldMk cId="2450154546" sldId="261"/>
            <ac:spMk id="2" creationId="{F4AF3091-F0B5-3BE7-1EAA-E97D5E667204}"/>
          </ac:spMkLst>
        </pc:spChg>
        <pc:spChg chg="del">
          <ac:chgData name="ANTHONY ARENELLA" userId="8d6da12c-2506-4602-94c5-907d84a8fc59" providerId="ADAL" clId="{D8943015-CFFF-4E59-93D0-5150BE68FAC6}" dt="2025-03-19T10:36:12.904" v="848" actId="21"/>
          <ac:spMkLst>
            <pc:docMk/>
            <pc:sldMk cId="2450154546" sldId="261"/>
            <ac:spMk id="3" creationId="{9B07BF87-7B99-C7D2-9D64-B8115BCD9917}"/>
          </ac:spMkLst>
        </pc:spChg>
        <pc:spChg chg="add mod">
          <ac:chgData name="ANTHONY ARENELLA" userId="8d6da12c-2506-4602-94c5-907d84a8fc59" providerId="ADAL" clId="{D8943015-CFFF-4E59-93D0-5150BE68FAC6}" dt="2025-03-19T10:36:29.425" v="849"/>
          <ac:spMkLst>
            <pc:docMk/>
            <pc:sldMk cId="2450154546" sldId="261"/>
            <ac:spMk id="5" creationId="{BDE985A5-A00A-BD9F-4532-CC4F683F4210}"/>
          </ac:spMkLst>
        </pc:spChg>
        <pc:spChg chg="add mod">
          <ac:chgData name="ANTHONY ARENELLA" userId="8d6da12c-2506-4602-94c5-907d84a8fc59" providerId="ADAL" clId="{D8943015-CFFF-4E59-93D0-5150BE68FAC6}" dt="2025-03-19T10:36:29.425" v="849"/>
          <ac:spMkLst>
            <pc:docMk/>
            <pc:sldMk cId="2450154546" sldId="261"/>
            <ac:spMk id="6" creationId="{DFA1710B-2653-E144-C7D5-5AAD9509C424}"/>
          </ac:spMkLst>
        </pc:spChg>
        <pc:spChg chg="add mod">
          <ac:chgData name="ANTHONY ARENELLA" userId="8d6da12c-2506-4602-94c5-907d84a8fc59" providerId="ADAL" clId="{D8943015-CFFF-4E59-93D0-5150BE68FAC6}" dt="2025-03-19T10:36:29.425" v="849"/>
          <ac:spMkLst>
            <pc:docMk/>
            <pc:sldMk cId="2450154546" sldId="261"/>
            <ac:spMk id="7" creationId="{C0A0F535-55C1-D485-F1C9-F39BBCD2F746}"/>
          </ac:spMkLst>
        </pc:spChg>
        <pc:spChg chg="add mod">
          <ac:chgData name="ANTHONY ARENELLA" userId="8d6da12c-2506-4602-94c5-907d84a8fc59" providerId="ADAL" clId="{D8943015-CFFF-4E59-93D0-5150BE68FAC6}" dt="2025-03-19T10:36:29.425" v="849"/>
          <ac:spMkLst>
            <pc:docMk/>
            <pc:sldMk cId="2450154546" sldId="261"/>
            <ac:spMk id="8" creationId="{367DEBA3-8B44-05BA-E9A4-43E1CA773A46}"/>
          </ac:spMkLst>
        </pc:spChg>
        <pc:spChg chg="add mod">
          <ac:chgData name="ANTHONY ARENELLA" userId="8d6da12c-2506-4602-94c5-907d84a8fc59" providerId="ADAL" clId="{D8943015-CFFF-4E59-93D0-5150BE68FAC6}" dt="2025-03-19T10:36:54.924" v="868"/>
          <ac:spMkLst>
            <pc:docMk/>
            <pc:sldMk cId="2450154546" sldId="261"/>
            <ac:spMk id="9" creationId="{9C7A53C8-151C-3844-7185-C41065134B9D}"/>
          </ac:spMkLst>
        </pc:spChg>
        <pc:spChg chg="add mod">
          <ac:chgData name="ANTHONY ARENELLA" userId="8d6da12c-2506-4602-94c5-907d84a8fc59" providerId="ADAL" clId="{D8943015-CFFF-4E59-93D0-5150BE68FAC6}" dt="2025-03-19T10:37:29.500" v="873"/>
          <ac:spMkLst>
            <pc:docMk/>
            <pc:sldMk cId="2450154546" sldId="261"/>
            <ac:spMk id="10" creationId="{26D0A980-810B-3E4C-8D5D-25D919F5BE53}"/>
          </ac:spMkLst>
        </pc:spChg>
        <pc:spChg chg="add mod">
          <ac:chgData name="ANTHONY ARENELLA" userId="8d6da12c-2506-4602-94c5-907d84a8fc59" providerId="ADAL" clId="{D8943015-CFFF-4E59-93D0-5150BE68FAC6}" dt="2025-03-19T10:37:57.406" v="904" actId="20577"/>
          <ac:spMkLst>
            <pc:docMk/>
            <pc:sldMk cId="2450154546" sldId="261"/>
            <ac:spMk id="11" creationId="{2CC01DBD-BD74-B778-8577-0832D7ABD1AA}"/>
          </ac:spMkLst>
        </pc:spChg>
        <pc:spChg chg="add mod">
          <ac:chgData name="ANTHONY ARENELLA" userId="8d6da12c-2506-4602-94c5-907d84a8fc59" providerId="ADAL" clId="{D8943015-CFFF-4E59-93D0-5150BE68FAC6}" dt="2025-03-19T10:38:31.864" v="931" actId="207"/>
          <ac:spMkLst>
            <pc:docMk/>
            <pc:sldMk cId="2450154546" sldId="261"/>
            <ac:spMk id="12" creationId="{18E11323-88DE-28AB-C69B-9D900C961CCB}"/>
          </ac:spMkLst>
        </pc:spChg>
        <pc:spChg chg="add mod">
          <ac:chgData name="ANTHONY ARENELLA" userId="8d6da12c-2506-4602-94c5-907d84a8fc59" providerId="ADAL" clId="{D8943015-CFFF-4E59-93D0-5150BE68FAC6}" dt="2025-03-19T10:38:45.589" v="950" actId="1038"/>
          <ac:spMkLst>
            <pc:docMk/>
            <pc:sldMk cId="2450154546" sldId="261"/>
            <ac:spMk id="13" creationId="{B668AFE5-37D6-167E-BCC6-448B42F47595}"/>
          </ac:spMkLst>
        </pc:spChg>
        <pc:spChg chg="add mod">
          <ac:chgData name="ANTHONY ARENELLA" userId="8d6da12c-2506-4602-94c5-907d84a8fc59" providerId="ADAL" clId="{D8943015-CFFF-4E59-93D0-5150BE68FAC6}" dt="2025-03-19T10:46:16.170" v="1057"/>
          <ac:spMkLst>
            <pc:docMk/>
            <pc:sldMk cId="2450154546" sldId="261"/>
            <ac:spMk id="26" creationId="{CADFC299-EA6E-FBCD-806A-F88BD58D5E83}"/>
          </ac:spMkLst>
        </pc:spChg>
        <pc:spChg chg="add mod">
          <ac:chgData name="ANTHONY ARENELLA" userId="8d6da12c-2506-4602-94c5-907d84a8fc59" providerId="ADAL" clId="{D8943015-CFFF-4E59-93D0-5150BE68FAC6}" dt="2025-03-19T11:13:51.830" v="1394" actId="14100"/>
          <ac:spMkLst>
            <pc:docMk/>
            <pc:sldMk cId="2450154546" sldId="261"/>
            <ac:spMk id="27" creationId="{207D00C2-2C47-5F31-C88A-86E8A138B0FE}"/>
          </ac:spMkLst>
        </pc:spChg>
        <pc:spChg chg="add mod">
          <ac:chgData name="ANTHONY ARENELLA" userId="8d6da12c-2506-4602-94c5-907d84a8fc59" providerId="ADAL" clId="{D8943015-CFFF-4E59-93D0-5150BE68FAC6}" dt="2025-03-19T11:14:39.484" v="1403" actId="1076"/>
          <ac:spMkLst>
            <pc:docMk/>
            <pc:sldMk cId="2450154546" sldId="261"/>
            <ac:spMk id="28" creationId="{66298D1C-A992-F874-5314-25A333109988}"/>
          </ac:spMkLst>
        </pc:spChg>
        <pc:spChg chg="add mod">
          <ac:chgData name="ANTHONY ARENELLA" userId="8d6da12c-2506-4602-94c5-907d84a8fc59" providerId="ADAL" clId="{D8943015-CFFF-4E59-93D0-5150BE68FAC6}" dt="2025-03-19T11:19:27.222" v="1452" actId="1076"/>
          <ac:spMkLst>
            <pc:docMk/>
            <pc:sldMk cId="2450154546" sldId="261"/>
            <ac:spMk id="29" creationId="{FDFFE146-B52C-81D2-F482-E67623E2870A}"/>
          </ac:spMkLst>
        </pc:spChg>
        <pc:spChg chg="add mod">
          <ac:chgData name="ANTHONY ARENELLA" userId="8d6da12c-2506-4602-94c5-907d84a8fc59" providerId="ADAL" clId="{D8943015-CFFF-4E59-93D0-5150BE68FAC6}" dt="2025-03-19T11:18:50.546" v="1447" actId="1076"/>
          <ac:spMkLst>
            <pc:docMk/>
            <pc:sldMk cId="2450154546" sldId="261"/>
            <ac:spMk id="30" creationId="{E7AB1AEA-62B3-A7BB-592B-354C532BED84}"/>
          </ac:spMkLst>
        </pc:spChg>
        <pc:spChg chg="add">
          <ac:chgData name="ANTHONY ARENELLA" userId="8d6da12c-2506-4602-94c5-907d84a8fc59" providerId="ADAL" clId="{D8943015-CFFF-4E59-93D0-5150BE68FAC6}" dt="2025-03-19T10:49:06.829" v="1131"/>
          <ac:spMkLst>
            <pc:docMk/>
            <pc:sldMk cId="2450154546" sldId="261"/>
            <ac:spMk id="31" creationId="{BE86A613-1596-7CB6-56CA-093F80DB7567}"/>
          </ac:spMkLst>
        </pc:spChg>
        <pc:spChg chg="add">
          <ac:chgData name="ANTHONY ARENELLA" userId="8d6da12c-2506-4602-94c5-907d84a8fc59" providerId="ADAL" clId="{D8943015-CFFF-4E59-93D0-5150BE68FAC6}" dt="2025-03-19T10:49:16.540" v="1135"/>
          <ac:spMkLst>
            <pc:docMk/>
            <pc:sldMk cId="2450154546" sldId="261"/>
            <ac:spMk id="32" creationId="{85BA84FF-2F96-93BF-CE91-DED42742C5D0}"/>
          </ac:spMkLst>
        </pc:spChg>
        <pc:spChg chg="add">
          <ac:chgData name="ANTHONY ARENELLA" userId="8d6da12c-2506-4602-94c5-907d84a8fc59" providerId="ADAL" clId="{D8943015-CFFF-4E59-93D0-5150BE68FAC6}" dt="2025-03-19T10:49:19.015" v="1136"/>
          <ac:spMkLst>
            <pc:docMk/>
            <pc:sldMk cId="2450154546" sldId="261"/>
            <ac:spMk id="33" creationId="{8B410543-12C9-F81D-641C-8DF038D3368D}"/>
          </ac:spMkLst>
        </pc:spChg>
        <pc:spChg chg="add mod">
          <ac:chgData name="ANTHONY ARENELLA" userId="8d6da12c-2506-4602-94c5-907d84a8fc59" providerId="ADAL" clId="{D8943015-CFFF-4E59-93D0-5150BE68FAC6}" dt="2025-03-19T11:19:17.966" v="1451" actId="1076"/>
          <ac:spMkLst>
            <pc:docMk/>
            <pc:sldMk cId="2450154546" sldId="261"/>
            <ac:spMk id="34" creationId="{2E5EA592-8058-71C0-01E9-7385DB54B7C1}"/>
          </ac:spMkLst>
        </pc:spChg>
        <pc:spChg chg="add mod">
          <ac:chgData name="ANTHONY ARENELLA" userId="8d6da12c-2506-4602-94c5-907d84a8fc59" providerId="ADAL" clId="{D8943015-CFFF-4E59-93D0-5150BE68FAC6}" dt="2025-03-19T11:18:57.799" v="1449" actId="1076"/>
          <ac:spMkLst>
            <pc:docMk/>
            <pc:sldMk cId="2450154546" sldId="261"/>
            <ac:spMk id="35" creationId="{211AF67D-09D0-4B7F-4956-E8DF82EF60BB}"/>
          </ac:spMkLst>
        </pc:spChg>
        <pc:spChg chg="add mod">
          <ac:chgData name="ANTHONY ARENELLA" userId="8d6da12c-2506-4602-94c5-907d84a8fc59" providerId="ADAL" clId="{D8943015-CFFF-4E59-93D0-5150BE68FAC6}" dt="2025-03-19T11:18:09.398" v="1434" actId="1076"/>
          <ac:spMkLst>
            <pc:docMk/>
            <pc:sldMk cId="2450154546" sldId="261"/>
            <ac:spMk id="40" creationId="{61005CA9-9087-7EE8-650C-37072DCFA22C}"/>
          </ac:spMkLst>
        </pc:spChg>
        <pc:spChg chg="add mod">
          <ac:chgData name="ANTHONY ARENELLA" userId="8d6da12c-2506-4602-94c5-907d84a8fc59" providerId="ADAL" clId="{D8943015-CFFF-4E59-93D0-5150BE68FAC6}" dt="2025-03-19T11:19:02.373" v="1450" actId="1076"/>
          <ac:spMkLst>
            <pc:docMk/>
            <pc:sldMk cId="2450154546" sldId="261"/>
            <ac:spMk id="42" creationId="{6FDD6742-3863-58CF-9B6C-93A60DE609B1}"/>
          </ac:spMkLst>
        </pc:spChg>
        <pc:spChg chg="add mod">
          <ac:chgData name="ANTHONY ARENELLA" userId="8d6da12c-2506-4602-94c5-907d84a8fc59" providerId="ADAL" clId="{D8943015-CFFF-4E59-93D0-5150BE68FAC6}" dt="2025-03-19T11:23:34.316" v="1477"/>
          <ac:spMkLst>
            <pc:docMk/>
            <pc:sldMk cId="2450154546" sldId="261"/>
            <ac:spMk id="43" creationId="{A5983F75-283D-609A-08E0-EE2F30199C39}"/>
          </ac:spMkLst>
        </pc:spChg>
        <pc:picChg chg="add mod">
          <ac:chgData name="ANTHONY ARENELLA" userId="8d6da12c-2506-4602-94c5-907d84a8fc59" providerId="ADAL" clId="{D8943015-CFFF-4E59-93D0-5150BE68FAC6}" dt="2025-03-19T10:36:29.425" v="849"/>
          <ac:picMkLst>
            <pc:docMk/>
            <pc:sldMk cId="2450154546" sldId="261"/>
            <ac:picMk id="4" creationId="{5EFC1C0E-3B32-65F6-E678-C85E97C5F634}"/>
          </ac:picMkLst>
        </pc:picChg>
        <pc:picChg chg="add del mod">
          <ac:chgData name="ANTHONY ARENELLA" userId="8d6da12c-2506-4602-94c5-907d84a8fc59" providerId="ADAL" clId="{D8943015-CFFF-4E59-93D0-5150BE68FAC6}" dt="2025-03-19T10:44:04.755" v="962" actId="478"/>
          <ac:picMkLst>
            <pc:docMk/>
            <pc:sldMk cId="2450154546" sldId="261"/>
            <ac:picMk id="15" creationId="{53716D5B-7BCA-F705-6540-E72813C5B487}"/>
          </ac:picMkLst>
        </pc:picChg>
        <pc:picChg chg="add del mod">
          <ac:chgData name="ANTHONY ARENELLA" userId="8d6da12c-2506-4602-94c5-907d84a8fc59" providerId="ADAL" clId="{D8943015-CFFF-4E59-93D0-5150BE68FAC6}" dt="2025-03-19T10:44:14.390" v="969" actId="478"/>
          <ac:picMkLst>
            <pc:docMk/>
            <pc:sldMk cId="2450154546" sldId="261"/>
            <ac:picMk id="17" creationId="{D1F2321E-ABB8-C540-B812-4DB0F5177BB6}"/>
          </ac:picMkLst>
        </pc:picChg>
        <pc:picChg chg="add mod">
          <ac:chgData name="ANTHONY ARENELLA" userId="8d6da12c-2506-4602-94c5-907d84a8fc59" providerId="ADAL" clId="{D8943015-CFFF-4E59-93D0-5150BE68FAC6}" dt="2025-03-19T11:13:46.253" v="1392" actId="1076"/>
          <ac:picMkLst>
            <pc:docMk/>
            <pc:sldMk cId="2450154546" sldId="261"/>
            <ac:picMk id="19" creationId="{42E2B425-7EAF-3805-4C32-D6517FA08228}"/>
          </ac:picMkLst>
        </pc:picChg>
        <pc:picChg chg="add mod">
          <ac:chgData name="ANTHONY ARENELLA" userId="8d6da12c-2506-4602-94c5-907d84a8fc59" providerId="ADAL" clId="{D8943015-CFFF-4E59-93D0-5150BE68FAC6}" dt="2025-03-19T11:14:42.461" v="1404" actId="1076"/>
          <ac:picMkLst>
            <pc:docMk/>
            <pc:sldMk cId="2450154546" sldId="261"/>
            <ac:picMk id="21" creationId="{108BB765-9B37-1B5B-334A-6F9CB6A39CAE}"/>
          </ac:picMkLst>
        </pc:picChg>
        <pc:picChg chg="add mod">
          <ac:chgData name="ANTHONY ARENELLA" userId="8d6da12c-2506-4602-94c5-907d84a8fc59" providerId="ADAL" clId="{D8943015-CFFF-4E59-93D0-5150BE68FAC6}" dt="2025-03-19T11:15:00.985" v="1407" actId="1076"/>
          <ac:picMkLst>
            <pc:docMk/>
            <pc:sldMk cId="2450154546" sldId="261"/>
            <ac:picMk id="23" creationId="{12D3D9D5-CA13-1963-D336-29B0B462470F}"/>
          </ac:picMkLst>
        </pc:picChg>
        <pc:picChg chg="add del">
          <ac:chgData name="ANTHONY ARENELLA" userId="8d6da12c-2506-4602-94c5-907d84a8fc59" providerId="ADAL" clId="{D8943015-CFFF-4E59-93D0-5150BE68FAC6}" dt="2025-03-19T10:45:42.308" v="1008" actId="478"/>
          <ac:picMkLst>
            <pc:docMk/>
            <pc:sldMk cId="2450154546" sldId="261"/>
            <ac:picMk id="25" creationId="{589950E3-D733-ED54-0284-C8EB3A9E7AEF}"/>
          </ac:picMkLst>
        </pc:picChg>
        <pc:picChg chg="add mod">
          <ac:chgData name="ANTHONY ARENELLA" userId="8d6da12c-2506-4602-94c5-907d84a8fc59" providerId="ADAL" clId="{D8943015-CFFF-4E59-93D0-5150BE68FAC6}" dt="2025-03-19T11:18:28.882" v="1436" actId="1076"/>
          <ac:picMkLst>
            <pc:docMk/>
            <pc:sldMk cId="2450154546" sldId="261"/>
            <ac:picMk id="37" creationId="{5D5E90E3-9459-8BE3-A6F2-D4EB7A83A7F2}"/>
          </ac:picMkLst>
        </pc:picChg>
        <pc:picChg chg="add del mod">
          <ac:chgData name="ANTHONY ARENELLA" userId="8d6da12c-2506-4602-94c5-907d84a8fc59" providerId="ADAL" clId="{D8943015-CFFF-4E59-93D0-5150BE68FAC6}" dt="2025-03-19T11:17:02.568" v="1416" actId="478"/>
          <ac:picMkLst>
            <pc:docMk/>
            <pc:sldMk cId="2450154546" sldId="261"/>
            <ac:picMk id="39" creationId="{F7B0DDD5-93FC-403F-EB57-0F127F93C9C6}"/>
          </ac:picMkLst>
        </pc:picChg>
      </pc:sldChg>
      <pc:sldChg chg="addSp delSp modSp new mod setBg">
        <pc:chgData name="ANTHONY ARENELLA" userId="8d6da12c-2506-4602-94c5-907d84a8fc59" providerId="ADAL" clId="{D8943015-CFFF-4E59-93D0-5150BE68FAC6}" dt="2025-03-19T11:35:23.145" v="1673" actId="1076"/>
        <pc:sldMkLst>
          <pc:docMk/>
          <pc:sldMk cId="3909712198" sldId="262"/>
        </pc:sldMkLst>
        <pc:spChg chg="del">
          <ac:chgData name="ANTHONY ARENELLA" userId="8d6da12c-2506-4602-94c5-907d84a8fc59" providerId="ADAL" clId="{D8943015-CFFF-4E59-93D0-5150BE68FAC6}" dt="2025-03-19T10:34:33.870" v="845" actId="21"/>
          <ac:spMkLst>
            <pc:docMk/>
            <pc:sldMk cId="3909712198" sldId="262"/>
            <ac:spMk id="2" creationId="{B84D4191-9DEC-4F6C-70E9-AB6C825BDCEC}"/>
          </ac:spMkLst>
        </pc:spChg>
        <pc:spChg chg="del">
          <ac:chgData name="ANTHONY ARENELLA" userId="8d6da12c-2506-4602-94c5-907d84a8fc59" providerId="ADAL" clId="{D8943015-CFFF-4E59-93D0-5150BE68FAC6}" dt="2025-03-19T10:34:35.998" v="846" actId="21"/>
          <ac:spMkLst>
            <pc:docMk/>
            <pc:sldMk cId="3909712198" sldId="262"/>
            <ac:spMk id="3" creationId="{948EA3AA-B11C-4AC2-2B18-B9AC843BF5E5}"/>
          </ac:spMkLst>
        </pc:spChg>
        <pc:spChg chg="add mod">
          <ac:chgData name="ANTHONY ARENELLA" userId="8d6da12c-2506-4602-94c5-907d84a8fc59" providerId="ADAL" clId="{D8943015-CFFF-4E59-93D0-5150BE68FAC6}" dt="2025-03-19T10:36:31.459" v="850"/>
          <ac:spMkLst>
            <pc:docMk/>
            <pc:sldMk cId="3909712198" sldId="262"/>
            <ac:spMk id="5" creationId="{90F2905F-73CE-E6A6-9950-C160FF33D0BD}"/>
          </ac:spMkLst>
        </pc:spChg>
        <pc:spChg chg="add mod">
          <ac:chgData name="ANTHONY ARENELLA" userId="8d6da12c-2506-4602-94c5-907d84a8fc59" providerId="ADAL" clId="{D8943015-CFFF-4E59-93D0-5150BE68FAC6}" dt="2025-03-19T10:36:31.459" v="850"/>
          <ac:spMkLst>
            <pc:docMk/>
            <pc:sldMk cId="3909712198" sldId="262"/>
            <ac:spMk id="6" creationId="{E025D41F-3666-A306-B94E-26844D1F5B98}"/>
          </ac:spMkLst>
        </pc:spChg>
        <pc:spChg chg="add mod">
          <ac:chgData name="ANTHONY ARENELLA" userId="8d6da12c-2506-4602-94c5-907d84a8fc59" providerId="ADAL" clId="{D8943015-CFFF-4E59-93D0-5150BE68FAC6}" dt="2025-03-19T10:36:31.459" v="850"/>
          <ac:spMkLst>
            <pc:docMk/>
            <pc:sldMk cId="3909712198" sldId="262"/>
            <ac:spMk id="7" creationId="{B4B04747-0508-2944-A7ED-FA6297B3FDBD}"/>
          </ac:spMkLst>
        </pc:spChg>
        <pc:spChg chg="add mod">
          <ac:chgData name="ANTHONY ARENELLA" userId="8d6da12c-2506-4602-94c5-907d84a8fc59" providerId="ADAL" clId="{D8943015-CFFF-4E59-93D0-5150BE68FAC6}" dt="2025-03-19T10:36:31.459" v="850"/>
          <ac:spMkLst>
            <pc:docMk/>
            <pc:sldMk cId="3909712198" sldId="262"/>
            <ac:spMk id="8" creationId="{317E8E6D-7094-2A79-9B46-823FF9447D16}"/>
          </ac:spMkLst>
        </pc:spChg>
        <pc:spChg chg="add del mod">
          <ac:chgData name="ANTHONY ARENELLA" userId="8d6da12c-2506-4602-94c5-907d84a8fc59" providerId="ADAL" clId="{D8943015-CFFF-4E59-93D0-5150BE68FAC6}" dt="2025-03-19T10:55:02.068" v="1220" actId="478"/>
          <ac:spMkLst>
            <pc:docMk/>
            <pc:sldMk cId="3909712198" sldId="262"/>
            <ac:spMk id="9" creationId="{A01C51DB-A528-E80F-0A04-94FDB348A4C1}"/>
          </ac:spMkLst>
        </pc:spChg>
        <pc:spChg chg="add del mod">
          <ac:chgData name="ANTHONY ARENELLA" userId="8d6da12c-2506-4602-94c5-907d84a8fc59" providerId="ADAL" clId="{D8943015-CFFF-4E59-93D0-5150BE68FAC6}" dt="2025-03-19T10:55:02.068" v="1220" actId="478"/>
          <ac:spMkLst>
            <pc:docMk/>
            <pc:sldMk cId="3909712198" sldId="262"/>
            <ac:spMk id="10" creationId="{2BEDD1E4-6E2D-B3D5-60CC-6234F24842A0}"/>
          </ac:spMkLst>
        </pc:spChg>
        <pc:spChg chg="add del mod">
          <ac:chgData name="ANTHONY ARENELLA" userId="8d6da12c-2506-4602-94c5-907d84a8fc59" providerId="ADAL" clId="{D8943015-CFFF-4E59-93D0-5150BE68FAC6}" dt="2025-03-19T10:55:02.068" v="1220" actId="478"/>
          <ac:spMkLst>
            <pc:docMk/>
            <pc:sldMk cId="3909712198" sldId="262"/>
            <ac:spMk id="11" creationId="{D7F2BAC4-D513-EA34-DAB1-A76499FEDDCD}"/>
          </ac:spMkLst>
        </pc:spChg>
        <pc:spChg chg="add del mod">
          <ac:chgData name="ANTHONY ARENELLA" userId="8d6da12c-2506-4602-94c5-907d84a8fc59" providerId="ADAL" clId="{D8943015-CFFF-4E59-93D0-5150BE68FAC6}" dt="2025-03-19T10:55:02.068" v="1220" actId="478"/>
          <ac:spMkLst>
            <pc:docMk/>
            <pc:sldMk cId="3909712198" sldId="262"/>
            <ac:spMk id="12" creationId="{37D17E2B-D6D7-E6D2-D8B1-2A2F5368D14D}"/>
          </ac:spMkLst>
        </pc:spChg>
        <pc:spChg chg="add mod">
          <ac:chgData name="ANTHONY ARENELLA" userId="8d6da12c-2506-4602-94c5-907d84a8fc59" providerId="ADAL" clId="{D8943015-CFFF-4E59-93D0-5150BE68FAC6}" dt="2025-03-19T11:35:23.145" v="1673" actId="1076"/>
          <ac:spMkLst>
            <pc:docMk/>
            <pc:sldMk cId="3909712198" sldId="262"/>
            <ac:spMk id="13" creationId="{0D220943-701B-E75F-D4C5-DB7CDD818E75}"/>
          </ac:spMkLst>
        </pc:spChg>
        <pc:spChg chg="add mod">
          <ac:chgData name="ANTHONY ARENELLA" userId="8d6da12c-2506-4602-94c5-907d84a8fc59" providerId="ADAL" clId="{D8943015-CFFF-4E59-93D0-5150BE68FAC6}" dt="2025-03-19T10:54:54.440" v="1219"/>
          <ac:spMkLst>
            <pc:docMk/>
            <pc:sldMk cId="3909712198" sldId="262"/>
            <ac:spMk id="14" creationId="{76D5ED0F-6E9C-6077-F32F-FD758F8CE808}"/>
          </ac:spMkLst>
        </pc:spChg>
        <pc:spChg chg="add mod">
          <ac:chgData name="ANTHONY ARENELLA" userId="8d6da12c-2506-4602-94c5-907d84a8fc59" providerId="ADAL" clId="{D8943015-CFFF-4E59-93D0-5150BE68FAC6}" dt="2025-03-19T10:54:54.440" v="1219"/>
          <ac:spMkLst>
            <pc:docMk/>
            <pc:sldMk cId="3909712198" sldId="262"/>
            <ac:spMk id="15" creationId="{71A5931E-D114-CC8E-86B8-8F0EA9150503}"/>
          </ac:spMkLst>
        </pc:spChg>
        <pc:spChg chg="add mod">
          <ac:chgData name="ANTHONY ARENELLA" userId="8d6da12c-2506-4602-94c5-907d84a8fc59" providerId="ADAL" clId="{D8943015-CFFF-4E59-93D0-5150BE68FAC6}" dt="2025-03-19T10:54:54.440" v="1219"/>
          <ac:spMkLst>
            <pc:docMk/>
            <pc:sldMk cId="3909712198" sldId="262"/>
            <ac:spMk id="16" creationId="{06A5E0F4-DAF7-2A0C-A154-0371D725CAD0}"/>
          </ac:spMkLst>
        </pc:spChg>
        <pc:spChg chg="add mod">
          <ac:chgData name="ANTHONY ARENELLA" userId="8d6da12c-2506-4602-94c5-907d84a8fc59" providerId="ADAL" clId="{D8943015-CFFF-4E59-93D0-5150BE68FAC6}" dt="2025-03-19T10:54:54.440" v="1219"/>
          <ac:spMkLst>
            <pc:docMk/>
            <pc:sldMk cId="3909712198" sldId="262"/>
            <ac:spMk id="17" creationId="{9B5FD149-928A-0E11-715F-18FB034042C8}"/>
          </ac:spMkLst>
        </pc:spChg>
        <pc:spChg chg="add mod">
          <ac:chgData name="ANTHONY ARENELLA" userId="8d6da12c-2506-4602-94c5-907d84a8fc59" providerId="ADAL" clId="{D8943015-CFFF-4E59-93D0-5150BE68FAC6}" dt="2025-03-19T11:05:05.448" v="1307" actId="1076"/>
          <ac:spMkLst>
            <pc:docMk/>
            <pc:sldMk cId="3909712198" sldId="262"/>
            <ac:spMk id="30" creationId="{E0625FB3-0499-598F-540E-1B024EFEAE12}"/>
          </ac:spMkLst>
        </pc:spChg>
        <pc:spChg chg="add mod">
          <ac:chgData name="ANTHONY ARENELLA" userId="8d6da12c-2506-4602-94c5-907d84a8fc59" providerId="ADAL" clId="{D8943015-CFFF-4E59-93D0-5150BE68FAC6}" dt="2025-03-19T11:04:55.120" v="1304" actId="1076"/>
          <ac:spMkLst>
            <pc:docMk/>
            <pc:sldMk cId="3909712198" sldId="262"/>
            <ac:spMk id="31" creationId="{0990A0E3-C709-1C2F-401E-29A776A52D7D}"/>
          </ac:spMkLst>
        </pc:spChg>
        <pc:spChg chg="add">
          <ac:chgData name="ANTHONY ARENELLA" userId="8d6da12c-2506-4602-94c5-907d84a8fc59" providerId="ADAL" clId="{D8943015-CFFF-4E59-93D0-5150BE68FAC6}" dt="2025-03-19T11:04:08.699" v="1299"/>
          <ac:spMkLst>
            <pc:docMk/>
            <pc:sldMk cId="3909712198" sldId="262"/>
            <ac:spMk id="32" creationId="{FB57A7D5-1E93-39CD-7FD2-9F1FFFF029A2}"/>
          </ac:spMkLst>
        </pc:spChg>
        <pc:spChg chg="add">
          <ac:chgData name="ANTHONY ARENELLA" userId="8d6da12c-2506-4602-94c5-907d84a8fc59" providerId="ADAL" clId="{D8943015-CFFF-4E59-93D0-5150BE68FAC6}" dt="2025-03-19T11:04:27.452" v="1300"/>
          <ac:spMkLst>
            <pc:docMk/>
            <pc:sldMk cId="3909712198" sldId="262"/>
            <ac:spMk id="33" creationId="{F134B3F4-DEF9-7718-A17A-FAE9DE3AC4F7}"/>
          </ac:spMkLst>
        </pc:spChg>
        <pc:spChg chg="add mod">
          <ac:chgData name="ANTHONY ARENELLA" userId="8d6da12c-2506-4602-94c5-907d84a8fc59" providerId="ADAL" clId="{D8943015-CFFF-4E59-93D0-5150BE68FAC6}" dt="2025-03-19T11:05:31.261" v="1336" actId="14100"/>
          <ac:spMkLst>
            <pc:docMk/>
            <pc:sldMk cId="3909712198" sldId="262"/>
            <ac:spMk id="34" creationId="{7F21D4A8-205C-E4D5-0718-6D91FADFAA73}"/>
          </ac:spMkLst>
        </pc:spChg>
        <pc:spChg chg="add mod">
          <ac:chgData name="ANTHONY ARENELLA" userId="8d6da12c-2506-4602-94c5-907d84a8fc59" providerId="ADAL" clId="{D8943015-CFFF-4E59-93D0-5150BE68FAC6}" dt="2025-03-19T11:07:00.822" v="1342" actId="1076"/>
          <ac:spMkLst>
            <pc:docMk/>
            <pc:sldMk cId="3909712198" sldId="262"/>
            <ac:spMk id="35" creationId="{1BDED6C4-AC36-3217-21AD-68A648128481}"/>
          </ac:spMkLst>
        </pc:spChg>
        <pc:spChg chg="add mod">
          <ac:chgData name="ANTHONY ARENELLA" userId="8d6da12c-2506-4602-94c5-907d84a8fc59" providerId="ADAL" clId="{D8943015-CFFF-4E59-93D0-5150BE68FAC6}" dt="2025-03-19T11:08:20.874" v="1358" actId="1076"/>
          <ac:spMkLst>
            <pc:docMk/>
            <pc:sldMk cId="3909712198" sldId="262"/>
            <ac:spMk id="36" creationId="{94919021-7636-E2E3-98AC-431B814F964B}"/>
          </ac:spMkLst>
        </pc:spChg>
        <pc:spChg chg="add mod">
          <ac:chgData name="ANTHONY ARENELLA" userId="8d6da12c-2506-4602-94c5-907d84a8fc59" providerId="ADAL" clId="{D8943015-CFFF-4E59-93D0-5150BE68FAC6}" dt="2025-03-19T11:08:24.243" v="1359" actId="1076"/>
          <ac:spMkLst>
            <pc:docMk/>
            <pc:sldMk cId="3909712198" sldId="262"/>
            <ac:spMk id="37" creationId="{30AC41B7-0A5D-B89D-E671-719BD789F32A}"/>
          </ac:spMkLst>
        </pc:spChg>
        <pc:spChg chg="add mod">
          <ac:chgData name="ANTHONY ARENELLA" userId="8d6da12c-2506-4602-94c5-907d84a8fc59" providerId="ADAL" clId="{D8943015-CFFF-4E59-93D0-5150BE68FAC6}" dt="2025-03-19T11:08:48.689" v="1386" actId="1076"/>
          <ac:spMkLst>
            <pc:docMk/>
            <pc:sldMk cId="3909712198" sldId="262"/>
            <ac:spMk id="38" creationId="{05003257-58E4-DB4F-E9A2-0E59C8728A8D}"/>
          </ac:spMkLst>
        </pc:spChg>
        <pc:spChg chg="add mod">
          <ac:chgData name="ANTHONY ARENELLA" userId="8d6da12c-2506-4602-94c5-907d84a8fc59" providerId="ADAL" clId="{D8943015-CFFF-4E59-93D0-5150BE68FAC6}" dt="2025-03-19T11:09:44.151" v="1389" actId="207"/>
          <ac:spMkLst>
            <pc:docMk/>
            <pc:sldMk cId="3909712198" sldId="262"/>
            <ac:spMk id="39" creationId="{DDC9B37D-F0FA-24DA-F069-FB38CAC11142}"/>
          </ac:spMkLst>
        </pc:spChg>
        <pc:spChg chg="add mod">
          <ac:chgData name="ANTHONY ARENELLA" userId="8d6da12c-2506-4602-94c5-907d84a8fc59" providerId="ADAL" clId="{D8943015-CFFF-4E59-93D0-5150BE68FAC6}" dt="2025-03-19T11:23:36.601" v="1478"/>
          <ac:spMkLst>
            <pc:docMk/>
            <pc:sldMk cId="3909712198" sldId="262"/>
            <ac:spMk id="40" creationId="{D0534B07-DEB4-B116-4EE3-FB81DCE7011A}"/>
          </ac:spMkLst>
        </pc:spChg>
        <pc:picChg chg="add mod">
          <ac:chgData name="ANTHONY ARENELLA" userId="8d6da12c-2506-4602-94c5-907d84a8fc59" providerId="ADAL" clId="{D8943015-CFFF-4E59-93D0-5150BE68FAC6}" dt="2025-03-19T10:36:31.459" v="850"/>
          <ac:picMkLst>
            <pc:docMk/>
            <pc:sldMk cId="3909712198" sldId="262"/>
            <ac:picMk id="4" creationId="{CE16F528-8A95-24F5-4F2D-9971F3501D64}"/>
          </ac:picMkLst>
        </pc:picChg>
        <pc:picChg chg="add del mod">
          <ac:chgData name="ANTHONY ARENELLA" userId="8d6da12c-2506-4602-94c5-907d84a8fc59" providerId="ADAL" clId="{D8943015-CFFF-4E59-93D0-5150BE68FAC6}" dt="2025-03-19T10:55:59.050" v="1238" actId="478"/>
          <ac:picMkLst>
            <pc:docMk/>
            <pc:sldMk cId="3909712198" sldId="262"/>
            <ac:picMk id="19" creationId="{1DF83D0E-F03D-EB44-3CE4-7F830AB03B74}"/>
          </ac:picMkLst>
        </pc:picChg>
        <pc:picChg chg="add mod">
          <ac:chgData name="ANTHONY ARENELLA" userId="8d6da12c-2506-4602-94c5-907d84a8fc59" providerId="ADAL" clId="{D8943015-CFFF-4E59-93D0-5150BE68FAC6}" dt="2025-03-19T11:01:20.717" v="1276" actId="1076"/>
          <ac:picMkLst>
            <pc:docMk/>
            <pc:sldMk cId="3909712198" sldId="262"/>
            <ac:picMk id="21" creationId="{1CE65CB9-8EA1-FF46-00D8-99DF922914FE}"/>
          </ac:picMkLst>
        </pc:picChg>
        <pc:picChg chg="add mod">
          <ac:chgData name="ANTHONY ARENELLA" userId="8d6da12c-2506-4602-94c5-907d84a8fc59" providerId="ADAL" clId="{D8943015-CFFF-4E59-93D0-5150BE68FAC6}" dt="2025-03-19T11:04:59.453" v="1305" actId="1076"/>
          <ac:picMkLst>
            <pc:docMk/>
            <pc:sldMk cId="3909712198" sldId="262"/>
            <ac:picMk id="23" creationId="{7F7BF151-6457-CDEB-F4C0-594D7CB7D2C6}"/>
          </ac:picMkLst>
        </pc:picChg>
        <pc:picChg chg="add del mod">
          <ac:chgData name="ANTHONY ARENELLA" userId="8d6da12c-2506-4602-94c5-907d84a8fc59" providerId="ADAL" clId="{D8943015-CFFF-4E59-93D0-5150BE68FAC6}" dt="2025-03-19T10:58:08.570" v="1254" actId="22"/>
          <ac:picMkLst>
            <pc:docMk/>
            <pc:sldMk cId="3909712198" sldId="262"/>
            <ac:picMk id="25" creationId="{1C60352E-AA1E-204A-92DC-9A832A11B105}"/>
          </ac:picMkLst>
        </pc:picChg>
        <pc:picChg chg="add mod">
          <ac:chgData name="ANTHONY ARENELLA" userId="8d6da12c-2506-4602-94c5-907d84a8fc59" providerId="ADAL" clId="{D8943015-CFFF-4E59-93D0-5150BE68FAC6}" dt="2025-03-19T11:05:01.662" v="1306" actId="1076"/>
          <ac:picMkLst>
            <pc:docMk/>
            <pc:sldMk cId="3909712198" sldId="262"/>
            <ac:picMk id="27" creationId="{D102F879-D0CA-E6C0-53A6-1CC6A6879E06}"/>
          </ac:picMkLst>
        </pc:picChg>
        <pc:picChg chg="add mod">
          <ac:chgData name="ANTHONY ARENELLA" userId="8d6da12c-2506-4602-94c5-907d84a8fc59" providerId="ADAL" clId="{D8943015-CFFF-4E59-93D0-5150BE68FAC6}" dt="2025-03-19T11:01:08.181" v="1271" actId="1076"/>
          <ac:picMkLst>
            <pc:docMk/>
            <pc:sldMk cId="3909712198" sldId="262"/>
            <ac:picMk id="29" creationId="{9842F72E-029F-FC94-EAB1-143354EC529D}"/>
          </ac:picMkLst>
        </pc:picChg>
        <pc:picChg chg="add mod">
          <ac:chgData name="ANTHONY ARENELLA" userId="8d6da12c-2506-4602-94c5-907d84a8fc59" providerId="ADAL" clId="{D8943015-CFFF-4E59-93D0-5150BE68FAC6}" dt="2025-03-19T11:01:11.180" v="1272" actId="1076"/>
          <ac:picMkLst>
            <pc:docMk/>
            <pc:sldMk cId="3909712198" sldId="262"/>
            <ac:picMk id="3074" creationId="{8A24B089-E401-3975-F31B-9A0FA1DF6B8D}"/>
          </ac:picMkLst>
        </pc:picChg>
      </pc:sldChg>
      <pc:sldChg chg="addSp delSp modSp new mod">
        <pc:chgData name="ANTHONY ARENELLA" userId="8d6da12c-2506-4602-94c5-907d84a8fc59" providerId="ADAL" clId="{D8943015-CFFF-4E59-93D0-5150BE68FAC6}" dt="2025-03-19T11:42:36.795" v="1704" actId="1076"/>
        <pc:sldMkLst>
          <pc:docMk/>
          <pc:sldMk cId="2583531151" sldId="263"/>
        </pc:sldMkLst>
        <pc:spChg chg="del">
          <ac:chgData name="ANTHONY ARENELLA" userId="8d6da12c-2506-4602-94c5-907d84a8fc59" providerId="ADAL" clId="{D8943015-CFFF-4E59-93D0-5150BE68FAC6}" dt="2025-03-19T11:22:23.146" v="1454" actId="21"/>
          <ac:spMkLst>
            <pc:docMk/>
            <pc:sldMk cId="2583531151" sldId="263"/>
            <ac:spMk id="2" creationId="{5458C46F-C4C8-C169-9057-D192D4092319}"/>
          </ac:spMkLst>
        </pc:spChg>
        <pc:spChg chg="del">
          <ac:chgData name="ANTHONY ARENELLA" userId="8d6da12c-2506-4602-94c5-907d84a8fc59" providerId="ADAL" clId="{D8943015-CFFF-4E59-93D0-5150BE68FAC6}" dt="2025-03-19T11:22:25.899" v="1455" actId="21"/>
          <ac:spMkLst>
            <pc:docMk/>
            <pc:sldMk cId="2583531151" sldId="263"/>
            <ac:spMk id="3" creationId="{D425D9AC-BBC2-142D-11F6-AD6653A5B04F}"/>
          </ac:spMkLst>
        </pc:spChg>
        <pc:spChg chg="add mod">
          <ac:chgData name="ANTHONY ARENELLA" userId="8d6da12c-2506-4602-94c5-907d84a8fc59" providerId="ADAL" clId="{D8943015-CFFF-4E59-93D0-5150BE68FAC6}" dt="2025-03-19T11:23:49.330" v="1479"/>
          <ac:spMkLst>
            <pc:docMk/>
            <pc:sldMk cId="2583531151" sldId="263"/>
            <ac:spMk id="5" creationId="{E334DC07-87BC-70D5-5A53-9E374CB74E8A}"/>
          </ac:spMkLst>
        </pc:spChg>
        <pc:spChg chg="add mod">
          <ac:chgData name="ANTHONY ARENELLA" userId="8d6da12c-2506-4602-94c5-907d84a8fc59" providerId="ADAL" clId="{D8943015-CFFF-4E59-93D0-5150BE68FAC6}" dt="2025-03-19T11:23:49.330" v="1479"/>
          <ac:spMkLst>
            <pc:docMk/>
            <pc:sldMk cId="2583531151" sldId="263"/>
            <ac:spMk id="6" creationId="{566D75A1-010B-684A-E82C-56ECFFDFA952}"/>
          </ac:spMkLst>
        </pc:spChg>
        <pc:spChg chg="add mod">
          <ac:chgData name="ANTHONY ARENELLA" userId="8d6da12c-2506-4602-94c5-907d84a8fc59" providerId="ADAL" clId="{D8943015-CFFF-4E59-93D0-5150BE68FAC6}" dt="2025-03-19T11:23:49.330" v="1479"/>
          <ac:spMkLst>
            <pc:docMk/>
            <pc:sldMk cId="2583531151" sldId="263"/>
            <ac:spMk id="7" creationId="{5F421690-C7FD-83FC-13D5-A6BB1BED5649}"/>
          </ac:spMkLst>
        </pc:spChg>
        <pc:spChg chg="add mod">
          <ac:chgData name="ANTHONY ARENELLA" userId="8d6da12c-2506-4602-94c5-907d84a8fc59" providerId="ADAL" clId="{D8943015-CFFF-4E59-93D0-5150BE68FAC6}" dt="2025-03-19T11:23:49.330" v="1479"/>
          <ac:spMkLst>
            <pc:docMk/>
            <pc:sldMk cId="2583531151" sldId="263"/>
            <ac:spMk id="8" creationId="{18A7FACD-4DFB-FE16-DED6-4202687B56D3}"/>
          </ac:spMkLst>
        </pc:spChg>
        <pc:spChg chg="add mod">
          <ac:chgData name="ANTHONY ARENELLA" userId="8d6da12c-2506-4602-94c5-907d84a8fc59" providerId="ADAL" clId="{D8943015-CFFF-4E59-93D0-5150BE68FAC6}" dt="2025-03-19T11:23:49.330" v="1479"/>
          <ac:spMkLst>
            <pc:docMk/>
            <pc:sldMk cId="2583531151" sldId="263"/>
            <ac:spMk id="9" creationId="{9253FA24-9D0D-4F06-C506-3952BF5DBE55}"/>
          </ac:spMkLst>
        </pc:spChg>
        <pc:spChg chg="add mod">
          <ac:chgData name="ANTHONY ARENELLA" userId="8d6da12c-2506-4602-94c5-907d84a8fc59" providerId="ADAL" clId="{D8943015-CFFF-4E59-93D0-5150BE68FAC6}" dt="2025-03-19T11:32:37.441" v="1562" actId="20577"/>
          <ac:spMkLst>
            <pc:docMk/>
            <pc:sldMk cId="2583531151" sldId="263"/>
            <ac:spMk id="12" creationId="{6030B446-55AE-B087-F4C5-FE900D23B4B3}"/>
          </ac:spMkLst>
        </pc:spChg>
        <pc:spChg chg="add mod">
          <ac:chgData name="ANTHONY ARENELLA" userId="8d6da12c-2506-4602-94c5-907d84a8fc59" providerId="ADAL" clId="{D8943015-CFFF-4E59-93D0-5150BE68FAC6}" dt="2025-03-19T11:32:26.628" v="1546"/>
          <ac:spMkLst>
            <pc:docMk/>
            <pc:sldMk cId="2583531151" sldId="263"/>
            <ac:spMk id="13" creationId="{EE08BEF6-D055-064D-993F-77491E0F1AA7}"/>
          </ac:spMkLst>
        </pc:spChg>
        <pc:spChg chg="add mod">
          <ac:chgData name="ANTHONY ARENELLA" userId="8d6da12c-2506-4602-94c5-907d84a8fc59" providerId="ADAL" clId="{D8943015-CFFF-4E59-93D0-5150BE68FAC6}" dt="2025-03-19T11:32:48.346" v="1563"/>
          <ac:spMkLst>
            <pc:docMk/>
            <pc:sldMk cId="2583531151" sldId="263"/>
            <ac:spMk id="14" creationId="{38760E76-574A-2D71-293E-0C39638481E8}"/>
          </ac:spMkLst>
        </pc:spChg>
        <pc:spChg chg="add mod">
          <ac:chgData name="ANTHONY ARENELLA" userId="8d6da12c-2506-4602-94c5-907d84a8fc59" providerId="ADAL" clId="{D8943015-CFFF-4E59-93D0-5150BE68FAC6}" dt="2025-03-19T11:33:00.380" v="1599" actId="20577"/>
          <ac:spMkLst>
            <pc:docMk/>
            <pc:sldMk cId="2583531151" sldId="263"/>
            <ac:spMk id="15" creationId="{F4381A57-F116-ACAA-24FC-7A650875287A}"/>
          </ac:spMkLst>
        </pc:spChg>
        <pc:spChg chg="add mod">
          <ac:chgData name="ANTHONY ARENELLA" userId="8d6da12c-2506-4602-94c5-907d84a8fc59" providerId="ADAL" clId="{D8943015-CFFF-4E59-93D0-5150BE68FAC6}" dt="2025-03-19T11:42:15.284" v="1700" actId="207"/>
          <ac:spMkLst>
            <pc:docMk/>
            <pc:sldMk cId="2583531151" sldId="263"/>
            <ac:spMk id="16" creationId="{95EB4772-4F2A-5675-6C12-406FA7A1A481}"/>
          </ac:spMkLst>
        </pc:spChg>
        <pc:spChg chg="add mod">
          <ac:chgData name="ANTHONY ARENELLA" userId="8d6da12c-2506-4602-94c5-907d84a8fc59" providerId="ADAL" clId="{D8943015-CFFF-4E59-93D0-5150BE68FAC6}" dt="2025-03-19T11:42:23.762" v="1702" actId="207"/>
          <ac:spMkLst>
            <pc:docMk/>
            <pc:sldMk cId="2583531151" sldId="263"/>
            <ac:spMk id="17" creationId="{E46EDC9D-7EC3-E29C-033D-C13A94AD4959}"/>
          </ac:spMkLst>
        </pc:spChg>
        <pc:spChg chg="add mod">
          <ac:chgData name="ANTHONY ARENELLA" userId="8d6da12c-2506-4602-94c5-907d84a8fc59" providerId="ADAL" clId="{D8943015-CFFF-4E59-93D0-5150BE68FAC6}" dt="2025-03-19T11:40:22.682" v="1685" actId="1076"/>
          <ac:spMkLst>
            <pc:docMk/>
            <pc:sldMk cId="2583531151" sldId="263"/>
            <ac:spMk id="18" creationId="{025E6174-50E6-43F9-AE89-BCD5A7EB5C5D}"/>
          </ac:spMkLst>
        </pc:spChg>
        <pc:spChg chg="add mod">
          <ac:chgData name="ANTHONY ARENELLA" userId="8d6da12c-2506-4602-94c5-907d84a8fc59" providerId="ADAL" clId="{D8943015-CFFF-4E59-93D0-5150BE68FAC6}" dt="2025-03-19T11:41:15.033" v="1697" actId="14100"/>
          <ac:spMkLst>
            <pc:docMk/>
            <pc:sldMk cId="2583531151" sldId="263"/>
            <ac:spMk id="19" creationId="{1A8085BA-9683-0340-2887-98E5C41481F1}"/>
          </ac:spMkLst>
        </pc:spChg>
        <pc:picChg chg="add mod">
          <ac:chgData name="ANTHONY ARENELLA" userId="8d6da12c-2506-4602-94c5-907d84a8fc59" providerId="ADAL" clId="{D8943015-CFFF-4E59-93D0-5150BE68FAC6}" dt="2025-03-19T11:42:36.795" v="1704" actId="1076"/>
          <ac:picMkLst>
            <pc:docMk/>
            <pc:sldMk cId="2583531151" sldId="263"/>
            <ac:picMk id="4" creationId="{DECCE928-2992-4989-6A54-ED8584ACAFD6}"/>
          </ac:picMkLst>
        </pc:picChg>
        <pc:picChg chg="add del mod">
          <ac:chgData name="ANTHONY ARENELLA" userId="8d6da12c-2506-4602-94c5-907d84a8fc59" providerId="ADAL" clId="{D8943015-CFFF-4E59-93D0-5150BE68FAC6}" dt="2025-03-19T11:30:17.887" v="1497" actId="478"/>
          <ac:picMkLst>
            <pc:docMk/>
            <pc:sldMk cId="2583531151" sldId="263"/>
            <ac:picMk id="11" creationId="{938ED012-A5FB-F6BA-2C12-9AD72E191A8B}"/>
          </ac:picMkLst>
        </pc:picChg>
        <pc:picChg chg="add mod">
          <ac:chgData name="ANTHONY ARENELLA" userId="8d6da12c-2506-4602-94c5-907d84a8fc59" providerId="ADAL" clId="{D8943015-CFFF-4E59-93D0-5150BE68FAC6}" dt="2025-03-19T11:41:19.977" v="1698" actId="1076"/>
          <ac:picMkLst>
            <pc:docMk/>
            <pc:sldMk cId="2583531151" sldId="263"/>
            <ac:picMk id="21" creationId="{0226F18A-9B12-846B-B3A7-58BA81EFD936}"/>
          </ac:picMkLst>
        </pc:picChg>
        <pc:picChg chg="add del mod">
          <ac:chgData name="ANTHONY ARENELLA" userId="8d6da12c-2506-4602-94c5-907d84a8fc59" providerId="ADAL" clId="{D8943015-CFFF-4E59-93D0-5150BE68FAC6}" dt="2025-03-19T11:33:47.746" v="1647" actId="478"/>
          <ac:picMkLst>
            <pc:docMk/>
            <pc:sldMk cId="2583531151" sldId="263"/>
            <ac:picMk id="4098" creationId="{513AC9F7-B2A9-869A-E903-BCB56753BD0D}"/>
          </ac:picMkLst>
        </pc:picChg>
        <pc:picChg chg="add mod">
          <ac:chgData name="ANTHONY ARENELLA" userId="8d6da12c-2506-4602-94c5-907d84a8fc59" providerId="ADAL" clId="{D8943015-CFFF-4E59-93D0-5150BE68FAC6}" dt="2025-03-19T11:40:20.175" v="1684" actId="1076"/>
          <ac:picMkLst>
            <pc:docMk/>
            <pc:sldMk cId="2583531151" sldId="263"/>
            <ac:picMk id="4100" creationId="{9D14DF93-5F1C-E722-0C9E-F156B530818F}"/>
          </ac:picMkLst>
        </pc:picChg>
      </pc:sldChg>
      <pc:sldChg chg="addSp delSp modSp new mod">
        <pc:chgData name="ANTHONY ARENELLA" userId="8d6da12c-2506-4602-94c5-907d84a8fc59" providerId="ADAL" clId="{D8943015-CFFF-4E59-93D0-5150BE68FAC6}" dt="2025-03-19T11:47:42.660" v="1809" actId="14100"/>
        <pc:sldMkLst>
          <pc:docMk/>
          <pc:sldMk cId="1731670762" sldId="264"/>
        </pc:sldMkLst>
        <pc:spChg chg="del">
          <ac:chgData name="ANTHONY ARENELLA" userId="8d6da12c-2506-4602-94c5-907d84a8fc59" providerId="ADAL" clId="{D8943015-CFFF-4E59-93D0-5150BE68FAC6}" dt="2025-03-19T11:30:25.133" v="1499" actId="21"/>
          <ac:spMkLst>
            <pc:docMk/>
            <pc:sldMk cId="1731670762" sldId="264"/>
            <ac:spMk id="2" creationId="{61092617-F5AA-E26A-2B34-84034D3E2CF5}"/>
          </ac:spMkLst>
        </pc:spChg>
        <pc:spChg chg="del">
          <ac:chgData name="ANTHONY ARENELLA" userId="8d6da12c-2506-4602-94c5-907d84a8fc59" providerId="ADAL" clId="{D8943015-CFFF-4E59-93D0-5150BE68FAC6}" dt="2025-03-19T11:30:27.466" v="1500" actId="21"/>
          <ac:spMkLst>
            <pc:docMk/>
            <pc:sldMk cId="1731670762" sldId="264"/>
            <ac:spMk id="3" creationId="{777F6141-B504-C737-31A9-669DB94D8597}"/>
          </ac:spMkLst>
        </pc:spChg>
        <pc:spChg chg="add mod">
          <ac:chgData name="ANTHONY ARENELLA" userId="8d6da12c-2506-4602-94c5-907d84a8fc59" providerId="ADAL" clId="{D8943015-CFFF-4E59-93D0-5150BE68FAC6}" dt="2025-03-19T11:30:36.645" v="1501"/>
          <ac:spMkLst>
            <pc:docMk/>
            <pc:sldMk cId="1731670762" sldId="264"/>
            <ac:spMk id="5" creationId="{1AA5D24D-270B-F830-7D34-4E049D6D6DA9}"/>
          </ac:spMkLst>
        </pc:spChg>
        <pc:spChg chg="add mod">
          <ac:chgData name="ANTHONY ARENELLA" userId="8d6da12c-2506-4602-94c5-907d84a8fc59" providerId="ADAL" clId="{D8943015-CFFF-4E59-93D0-5150BE68FAC6}" dt="2025-03-19T11:30:36.645" v="1501"/>
          <ac:spMkLst>
            <pc:docMk/>
            <pc:sldMk cId="1731670762" sldId="264"/>
            <ac:spMk id="6" creationId="{88D8FE35-A712-688D-1453-1FE5446F3E81}"/>
          </ac:spMkLst>
        </pc:spChg>
        <pc:spChg chg="add mod">
          <ac:chgData name="ANTHONY ARENELLA" userId="8d6da12c-2506-4602-94c5-907d84a8fc59" providerId="ADAL" clId="{D8943015-CFFF-4E59-93D0-5150BE68FAC6}" dt="2025-03-19T11:30:36.645" v="1501"/>
          <ac:spMkLst>
            <pc:docMk/>
            <pc:sldMk cId="1731670762" sldId="264"/>
            <ac:spMk id="7" creationId="{D9A304C7-DC82-477B-0064-CAFED3190BD0}"/>
          </ac:spMkLst>
        </pc:spChg>
        <pc:spChg chg="add mod">
          <ac:chgData name="ANTHONY ARENELLA" userId="8d6da12c-2506-4602-94c5-907d84a8fc59" providerId="ADAL" clId="{D8943015-CFFF-4E59-93D0-5150BE68FAC6}" dt="2025-03-19T11:30:36.645" v="1501"/>
          <ac:spMkLst>
            <pc:docMk/>
            <pc:sldMk cId="1731670762" sldId="264"/>
            <ac:spMk id="8" creationId="{2AA8B3AA-1592-9782-1E96-7D4CA9CC3087}"/>
          </ac:spMkLst>
        </pc:spChg>
        <pc:spChg chg="add mod">
          <ac:chgData name="ANTHONY ARENELLA" userId="8d6da12c-2506-4602-94c5-907d84a8fc59" providerId="ADAL" clId="{D8943015-CFFF-4E59-93D0-5150BE68FAC6}" dt="2025-03-19T11:30:36.645" v="1501"/>
          <ac:spMkLst>
            <pc:docMk/>
            <pc:sldMk cId="1731670762" sldId="264"/>
            <ac:spMk id="9" creationId="{F5FD199B-F1D6-D65D-6FAF-51B34446BE62}"/>
          </ac:spMkLst>
        </pc:spChg>
        <pc:spChg chg="add del mod">
          <ac:chgData name="ANTHONY ARENELLA" userId="8d6da12c-2506-4602-94c5-907d84a8fc59" providerId="ADAL" clId="{D8943015-CFFF-4E59-93D0-5150BE68FAC6}" dt="2025-03-19T11:43:09.839" v="1711" actId="478"/>
          <ac:spMkLst>
            <pc:docMk/>
            <pc:sldMk cId="1731670762" sldId="264"/>
            <ac:spMk id="10" creationId="{2F6D3FF5-A11B-5785-43D9-861C5B2F310E}"/>
          </ac:spMkLst>
        </pc:spChg>
        <pc:spChg chg="add del mod">
          <ac:chgData name="ANTHONY ARENELLA" userId="8d6da12c-2506-4602-94c5-907d84a8fc59" providerId="ADAL" clId="{D8943015-CFFF-4E59-93D0-5150BE68FAC6}" dt="2025-03-19T11:43:09.839" v="1711" actId="478"/>
          <ac:spMkLst>
            <pc:docMk/>
            <pc:sldMk cId="1731670762" sldId="264"/>
            <ac:spMk id="11" creationId="{A57D7D03-C30A-B678-849B-A5FF8C3A6E52}"/>
          </ac:spMkLst>
        </pc:spChg>
        <pc:spChg chg="add del mod">
          <ac:chgData name="ANTHONY ARENELLA" userId="8d6da12c-2506-4602-94c5-907d84a8fc59" providerId="ADAL" clId="{D8943015-CFFF-4E59-93D0-5150BE68FAC6}" dt="2025-03-19T11:43:07.066" v="1710" actId="478"/>
          <ac:spMkLst>
            <pc:docMk/>
            <pc:sldMk cId="1731670762" sldId="264"/>
            <ac:spMk id="12" creationId="{763EF694-19E5-F556-8C9A-8948688F8C18}"/>
          </ac:spMkLst>
        </pc:spChg>
        <pc:spChg chg="add del mod">
          <ac:chgData name="ANTHONY ARENELLA" userId="8d6da12c-2506-4602-94c5-907d84a8fc59" providerId="ADAL" clId="{D8943015-CFFF-4E59-93D0-5150BE68FAC6}" dt="2025-03-19T11:43:07.066" v="1710" actId="478"/>
          <ac:spMkLst>
            <pc:docMk/>
            <pc:sldMk cId="1731670762" sldId="264"/>
            <ac:spMk id="13" creationId="{103B7DD0-EFEB-383A-F69A-F081AFF204C5}"/>
          </ac:spMkLst>
        </pc:spChg>
        <pc:spChg chg="add mod">
          <ac:chgData name="ANTHONY ARENELLA" userId="8d6da12c-2506-4602-94c5-907d84a8fc59" providerId="ADAL" clId="{D8943015-CFFF-4E59-93D0-5150BE68FAC6}" dt="2025-03-19T11:42:59.584" v="1709"/>
          <ac:spMkLst>
            <pc:docMk/>
            <pc:sldMk cId="1731670762" sldId="264"/>
            <ac:spMk id="14" creationId="{816F7C79-311F-C974-ED9F-577D978303F9}"/>
          </ac:spMkLst>
        </pc:spChg>
        <pc:spChg chg="add mod">
          <ac:chgData name="ANTHONY ARENELLA" userId="8d6da12c-2506-4602-94c5-907d84a8fc59" providerId="ADAL" clId="{D8943015-CFFF-4E59-93D0-5150BE68FAC6}" dt="2025-03-19T11:42:59.584" v="1709"/>
          <ac:spMkLst>
            <pc:docMk/>
            <pc:sldMk cId="1731670762" sldId="264"/>
            <ac:spMk id="15" creationId="{751AE4CB-BA6E-DDA2-C360-D159998D7DFF}"/>
          </ac:spMkLst>
        </pc:spChg>
        <pc:spChg chg="add mod">
          <ac:chgData name="ANTHONY ARENELLA" userId="8d6da12c-2506-4602-94c5-907d84a8fc59" providerId="ADAL" clId="{D8943015-CFFF-4E59-93D0-5150BE68FAC6}" dt="2025-03-19T11:42:59.584" v="1709"/>
          <ac:spMkLst>
            <pc:docMk/>
            <pc:sldMk cId="1731670762" sldId="264"/>
            <ac:spMk id="16" creationId="{427BA6EF-46BB-781E-57CE-C04D7C0EE2E4}"/>
          </ac:spMkLst>
        </pc:spChg>
        <pc:spChg chg="add mod">
          <ac:chgData name="ANTHONY ARENELLA" userId="8d6da12c-2506-4602-94c5-907d84a8fc59" providerId="ADAL" clId="{D8943015-CFFF-4E59-93D0-5150BE68FAC6}" dt="2025-03-19T11:42:59.584" v="1709"/>
          <ac:spMkLst>
            <pc:docMk/>
            <pc:sldMk cId="1731670762" sldId="264"/>
            <ac:spMk id="17" creationId="{F162988B-614C-3756-BB52-C0A45B70E7BB}"/>
          </ac:spMkLst>
        </pc:spChg>
        <pc:spChg chg="add mod">
          <ac:chgData name="ANTHONY ARENELLA" userId="8d6da12c-2506-4602-94c5-907d84a8fc59" providerId="ADAL" clId="{D8943015-CFFF-4E59-93D0-5150BE68FAC6}" dt="2025-03-19T11:46:28.879" v="1788" actId="1076"/>
          <ac:spMkLst>
            <pc:docMk/>
            <pc:sldMk cId="1731670762" sldId="264"/>
            <ac:spMk id="20" creationId="{B1E55659-8A8A-3940-9AD3-3E301D6E1129}"/>
          </ac:spMkLst>
        </pc:spChg>
        <pc:spChg chg="add mod">
          <ac:chgData name="ANTHONY ARENELLA" userId="8d6da12c-2506-4602-94c5-907d84a8fc59" providerId="ADAL" clId="{D8943015-CFFF-4E59-93D0-5150BE68FAC6}" dt="2025-03-19T11:46:09.690" v="1776" actId="1076"/>
          <ac:spMkLst>
            <pc:docMk/>
            <pc:sldMk cId="1731670762" sldId="264"/>
            <ac:spMk id="22" creationId="{5AE2DF56-D44B-5E3C-793A-0E79E09CD7AF}"/>
          </ac:spMkLst>
        </pc:spChg>
        <pc:spChg chg="add del mod">
          <ac:chgData name="ANTHONY ARENELLA" userId="8d6da12c-2506-4602-94c5-907d84a8fc59" providerId="ADAL" clId="{D8943015-CFFF-4E59-93D0-5150BE68FAC6}" dt="2025-03-19T11:47:02.391" v="1793" actId="478"/>
          <ac:spMkLst>
            <pc:docMk/>
            <pc:sldMk cId="1731670762" sldId="264"/>
            <ac:spMk id="24" creationId="{F0E17555-A153-ACCF-479C-863487A58DB5}"/>
          </ac:spMkLst>
        </pc:spChg>
        <pc:picChg chg="add mod">
          <ac:chgData name="ANTHONY ARENELLA" userId="8d6da12c-2506-4602-94c5-907d84a8fc59" providerId="ADAL" clId="{D8943015-CFFF-4E59-93D0-5150BE68FAC6}" dt="2025-03-19T11:30:36.645" v="1501"/>
          <ac:picMkLst>
            <pc:docMk/>
            <pc:sldMk cId="1731670762" sldId="264"/>
            <ac:picMk id="4" creationId="{BBEFDA48-FF7F-E23E-7569-38EC6CAEF368}"/>
          </ac:picMkLst>
        </pc:picChg>
        <pc:picChg chg="add mod">
          <ac:chgData name="ANTHONY ARENELLA" userId="8d6da12c-2506-4602-94c5-907d84a8fc59" providerId="ADAL" clId="{D8943015-CFFF-4E59-93D0-5150BE68FAC6}" dt="2025-03-19T11:46:24.612" v="1787" actId="1076"/>
          <ac:picMkLst>
            <pc:docMk/>
            <pc:sldMk cId="1731670762" sldId="264"/>
            <ac:picMk id="19" creationId="{5EDBAF26-D0B8-E099-804C-B3F036B59486}"/>
          </ac:picMkLst>
        </pc:picChg>
        <pc:picChg chg="add mod">
          <ac:chgData name="ANTHONY ARENELLA" userId="8d6da12c-2506-4602-94c5-907d84a8fc59" providerId="ADAL" clId="{D8943015-CFFF-4E59-93D0-5150BE68FAC6}" dt="2025-03-19T11:47:42.660" v="1809" actId="14100"/>
          <ac:picMkLst>
            <pc:docMk/>
            <pc:sldMk cId="1731670762" sldId="264"/>
            <ac:picMk id="26" creationId="{613228F8-AE35-C3D9-61A9-4A5D24539ECF}"/>
          </ac:picMkLst>
        </pc:picChg>
        <pc:picChg chg="add mod">
          <ac:chgData name="ANTHONY ARENELLA" userId="8d6da12c-2506-4602-94c5-907d84a8fc59" providerId="ADAL" clId="{D8943015-CFFF-4E59-93D0-5150BE68FAC6}" dt="2025-03-19T11:47:32.455" v="1806" actId="1076"/>
          <ac:picMkLst>
            <pc:docMk/>
            <pc:sldMk cId="1731670762" sldId="264"/>
            <ac:picMk id="28" creationId="{7DC4F01D-0A26-903D-9056-3AA717E0FE6C}"/>
          </ac:picMkLst>
        </pc:picChg>
      </pc:sldChg>
      <pc:sldChg chg="addSp delSp modSp new mod">
        <pc:chgData name="ANTHONY ARENELLA" userId="8d6da12c-2506-4602-94c5-907d84a8fc59" providerId="ADAL" clId="{D8943015-CFFF-4E59-93D0-5150BE68FAC6}" dt="2025-03-19T12:16:23.125" v="1998" actId="20577"/>
        <pc:sldMkLst>
          <pc:docMk/>
          <pc:sldMk cId="1527174528" sldId="265"/>
        </pc:sldMkLst>
        <pc:spChg chg="del">
          <ac:chgData name="ANTHONY ARENELLA" userId="8d6da12c-2506-4602-94c5-907d84a8fc59" providerId="ADAL" clId="{D8943015-CFFF-4E59-93D0-5150BE68FAC6}" dt="2025-03-19T11:48:11.225" v="1811" actId="21"/>
          <ac:spMkLst>
            <pc:docMk/>
            <pc:sldMk cId="1527174528" sldId="265"/>
            <ac:spMk id="2" creationId="{03ABAAAE-56E1-00FC-868F-D8F01AA8FDDE}"/>
          </ac:spMkLst>
        </pc:spChg>
        <pc:spChg chg="del">
          <ac:chgData name="ANTHONY ARENELLA" userId="8d6da12c-2506-4602-94c5-907d84a8fc59" providerId="ADAL" clId="{D8943015-CFFF-4E59-93D0-5150BE68FAC6}" dt="2025-03-19T11:48:13.791" v="1812" actId="21"/>
          <ac:spMkLst>
            <pc:docMk/>
            <pc:sldMk cId="1527174528" sldId="265"/>
            <ac:spMk id="3" creationId="{064C5A52-1CF9-B1F3-6D3E-A5B4DD77E2F8}"/>
          </ac:spMkLst>
        </pc:spChg>
        <pc:spChg chg="add mod">
          <ac:chgData name="ANTHONY ARENELLA" userId="8d6da12c-2506-4602-94c5-907d84a8fc59" providerId="ADAL" clId="{D8943015-CFFF-4E59-93D0-5150BE68FAC6}" dt="2025-03-19T11:48:45.939" v="1815" actId="2711"/>
          <ac:spMkLst>
            <pc:docMk/>
            <pc:sldMk cId="1527174528" sldId="265"/>
            <ac:spMk id="4" creationId="{10734A0A-6890-BF2B-ED3E-25B3386AB5C7}"/>
          </ac:spMkLst>
        </pc:spChg>
        <pc:spChg chg="add mod">
          <ac:chgData name="ANTHONY ARENELLA" userId="8d6da12c-2506-4602-94c5-907d84a8fc59" providerId="ADAL" clId="{D8943015-CFFF-4E59-93D0-5150BE68FAC6}" dt="2025-03-19T12:16:23.125" v="1998" actId="20577"/>
          <ac:spMkLst>
            <pc:docMk/>
            <pc:sldMk cId="1527174528" sldId="265"/>
            <ac:spMk id="5" creationId="{0BA09868-E377-8434-9A2D-3CC262899954}"/>
          </ac:spMkLst>
        </pc:spChg>
        <pc:picChg chg="add mod">
          <ac:chgData name="ANTHONY ARENELLA" userId="8d6da12c-2506-4602-94c5-907d84a8fc59" providerId="ADAL" clId="{D8943015-CFFF-4E59-93D0-5150BE68FAC6}" dt="2025-03-19T11:53:01.748" v="1996" actId="1076"/>
          <ac:picMkLst>
            <pc:docMk/>
            <pc:sldMk cId="1527174528" sldId="265"/>
            <ac:picMk id="6" creationId="{C08BE4A7-23F2-9ABE-E121-2500A34DE8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1AE45-2AC0-9592-800B-A6E2549A5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097EC5-4AE3-52FC-50EA-4B87DF0E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A3022-C926-C987-98FB-CA71D7E6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5BF107-11B8-64CF-139A-E2865F02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3D6738-6AF6-D506-D4FB-D444EA99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10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7AC0B-C120-B2B4-2532-B2012E4F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2E6B1E-4FBB-145A-92AF-B8060E7E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37B6B8-BFB2-5738-4A59-B20EF326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0F71A-B0CC-918F-C40F-B5DF1896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84B955-1BCE-57F4-4822-2299DCC1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4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893E9F-88A2-FBC1-A52D-15EBFD419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AE7D2C-8F79-B1CB-13C2-69445E2A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40AF5-DAAB-C64A-037A-1D575546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9A43B2-B6A7-B8FF-F18F-E2CC2347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467DFC-3A91-3287-D46D-A60EFCE1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87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6FFBA-6A29-6879-8E90-8CD87B8B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5C252-20D7-F244-C331-E8ED69A2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56A552-3863-6B29-358B-1343B1DD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F4EEB5-7DD5-98E1-5991-C5B05520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36D7A0-6B70-0F02-09BB-E4BFB729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49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4C87E-0377-103B-5983-4EC0B99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2C5E3-47A0-E69C-BBE3-9D4CACA5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512311-AAB4-AF0D-D33C-0FC32705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07C1F-BBA2-7A9B-6D7F-DAC86EEC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7A1528-710B-527B-199C-38909C57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54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8100E-D77B-DA2B-6ECA-5F42B3F3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2A414-E9F9-5CE3-D580-FDFC07190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BBCED8-3990-4D03-9360-8015A341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88283C-BC94-E2B3-AA6E-D31281F6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8B60E1-691F-4D89-72FC-978A3666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2423F9-AEA4-7D54-EB84-6A60ED30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7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AC855-DC0A-AD8F-2338-F54F5F72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33599B-4653-848D-2494-86A69469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E7BD-A367-DA2A-2D9A-EEF502419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524371-0516-DFF3-B0F8-F0228976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D46F9C-634D-028C-6F6E-6B448CA52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A6443E-C143-55EE-8D7A-408B1745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CD553E-0E22-EBA6-F076-69C97511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43446F-10B6-E4F2-5FD5-9AB18923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6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5FB01-FD44-8496-5858-8320BE55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FEC6BA-7974-0B7F-7568-66912A6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D7BF64-F81D-AE94-9F19-78995F86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6C3429-4FAD-67E2-09F5-7CE01971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99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373FC6-2A9A-A638-1C8E-6857BC7A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EECC28-C693-F867-42ED-E236641C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48179A-12F3-4343-2154-6757A45C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5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2B11D-973B-D209-6920-11A4E677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6021A-F1CC-8F86-99F7-AB22DD17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6D5355-6AFC-55E5-A0DF-B5DD1038A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FA8923-AF18-0E15-0D50-119AC0F2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DF53DF-2B0D-7D82-2BB8-2123E1E9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47FA3A-9979-F385-337C-E2125DC0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0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FADD2-A754-FDC8-59FD-9EA2C571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483E30-9576-EBF6-28F1-0A1D7CC48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D1A6A0-D172-A339-3D9A-84385C41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E2EB9A-3220-BEDE-839B-188A51C4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2DB949-08EA-8DD0-7A7A-87DE2C93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45EC9D-BF58-019F-01A2-252C3A7B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9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7C8798">
                <a:alpha val="80000"/>
              </a:srgbClr>
            </a:gs>
            <a:gs pos="61000">
              <a:srgbClr val="4B5971"/>
            </a:gs>
            <a:gs pos="100000">
              <a:srgbClr val="01163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505CF95-1B54-4DCA-9FDF-796259F4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110427-0201-3867-C9E3-ADC930F0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A74C73-6A8C-316E-A1A5-BA380517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A924A-243A-428C-866D-F7F774F9028E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6B6D0E-DCFC-ED32-FB04-F25FCB37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ACD25-4420-D62D-BFA7-8E78E63A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7C445-6676-4E40-86E2-2070EE329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9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emf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14.emf"/><Relationship Id="rId4" Type="http://schemas.openxmlformats.org/officeDocument/2006/relationships/slide" Target="slide3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7.emf"/><Relationship Id="rId5" Type="http://schemas.openxmlformats.org/officeDocument/2006/relationships/slide" Target="slide5.xml"/><Relationship Id="rId10" Type="http://schemas.openxmlformats.org/officeDocument/2006/relationships/image" Target="../media/image16.emf"/><Relationship Id="rId4" Type="http://schemas.openxmlformats.org/officeDocument/2006/relationships/slide" Target="slide3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hermata, Elementi grafici, nero, Carattere&#10;&#10;Il contenuto generato dall'IA potrebbe non essere corretto.">
            <a:extLst>
              <a:ext uri="{FF2B5EF4-FFF2-40B4-BE49-F238E27FC236}">
                <a16:creationId xmlns:a16="http://schemas.microsoft.com/office/drawing/2014/main" id="{13251402-5CB6-520A-664B-DAB7D739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333500"/>
            <a:ext cx="5391150" cy="4191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0A0D30-8C29-4B20-3BD3-C916B48A0D90}"/>
              </a:ext>
            </a:extLst>
          </p:cNvPr>
          <p:cNvSpPr txBox="1"/>
          <p:nvPr/>
        </p:nvSpPr>
        <p:spPr>
          <a:xfrm>
            <a:off x="5098025" y="3013501"/>
            <a:ext cx="690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i="1" spc="400" dirty="0">
                <a:solidFill>
                  <a:srgbClr val="FFFFFF"/>
                </a:solidFill>
                <a:latin typeface="Verdana Pro Black" panose="020B0A04030504040204" pitchFamily="34" charset="0"/>
              </a:rPr>
              <a:t>DietiEstates25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8D878E-B19B-C79F-40C4-730669B92840}"/>
              </a:ext>
            </a:extLst>
          </p:cNvPr>
          <p:cNvSpPr txBox="1"/>
          <p:nvPr/>
        </p:nvSpPr>
        <p:spPr>
          <a:xfrm>
            <a:off x="3136490" y="4499833"/>
            <a:ext cx="556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solidFill>
                  <a:srgbClr val="FFFFFF"/>
                </a:solidFill>
                <a:latin typeface="Verdana Pro Black" panose="020B0A04030504040204" pitchFamily="34" charset="0"/>
              </a:rPr>
              <a:t>A cura di Giuliano Savino, Anthony Arenella, Giovanni Raucci</a:t>
            </a:r>
          </a:p>
        </p:txBody>
      </p:sp>
    </p:spTree>
    <p:extLst>
      <p:ext uri="{BB962C8B-B14F-4D97-AF65-F5344CB8AC3E}">
        <p14:creationId xmlns:p14="http://schemas.microsoft.com/office/powerpoint/2010/main" val="23866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0734A0A-6890-BF2B-ED3E-25B3386AB5C7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>
                <a:solidFill>
                  <a:srgbClr val="FFFFFF"/>
                </a:solidFill>
                <a:latin typeface="Trade Gothic Next Heavy" panose="020F0502020204030204" pitchFamily="34" charset="0"/>
              </a:rPr>
              <a:t>Grazie per l’attenzione!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BA09868-E377-8434-9A2D-3CC262899954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Anthony Arenella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- N86004512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r>
              <a:rPr lang="it-IT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- ant.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arenella@studenti.unina.it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endParaRPr lang="it-IT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RM1000"/>
            </a:endParaRPr>
          </a:p>
          <a:p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Giuliano Savino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- N86004523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- giul.savino@studenti.unina.it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endParaRPr lang="it-IT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FRM1000"/>
            </a:endParaRPr>
          </a:p>
          <a:p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Giovanni Raucci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- N86004635</a:t>
            </a:r>
            <a:b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</a:b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- giov.raucci@studenti.unina.it</a:t>
            </a:r>
          </a:p>
        </p:txBody>
      </p:sp>
      <p:pic>
        <p:nvPicPr>
          <p:cNvPr id="6" name="Immagine 5" descr="Immagine che contiene schermata, Elementi grafici, nero, Carattere&#10;&#10;Il contenuto generato dall'IA potrebbe non essere corretto.">
            <a:extLst>
              <a:ext uri="{FF2B5EF4-FFF2-40B4-BE49-F238E27FC236}">
                <a16:creationId xmlns:a16="http://schemas.microsoft.com/office/drawing/2014/main" id="{C08BE4A7-23F2-9ABE-E121-2500A34DE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15" y="1697294"/>
            <a:ext cx="5391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78999B1-8004-166B-0A99-A22FA29A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C541F5-D049-B1EE-3709-DF4F93FBC871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9F553B-7463-3D7E-5F33-FD356842EAB6}"/>
              </a:ext>
            </a:extLst>
          </p:cNvPr>
          <p:cNvSpPr txBox="1"/>
          <p:nvPr/>
        </p:nvSpPr>
        <p:spPr>
          <a:xfrm>
            <a:off x="4158063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A56C11-CCFB-774C-8D0A-0E62BE45BA41}"/>
              </a:ext>
            </a:extLst>
          </p:cNvPr>
          <p:cNvSpPr txBox="1"/>
          <p:nvPr/>
        </p:nvSpPr>
        <p:spPr>
          <a:xfrm>
            <a:off x="432619" y="1329593"/>
            <a:ext cx="681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59839D-CDCE-2E16-A7D5-9C0F71295FBF}"/>
              </a:ext>
            </a:extLst>
          </p:cNvPr>
          <p:cNvSpPr txBox="1"/>
          <p:nvPr/>
        </p:nvSpPr>
        <p:spPr>
          <a:xfrm>
            <a:off x="432619" y="2146287"/>
            <a:ext cx="5771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DietiEstates25</a:t>
            </a:r>
            <a:r>
              <a:rPr lang="it-IT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è un'applicazione desktop per Windows dedicata al settore immobiliare. Progettata per garantire un'esperienza intuitiva ed efficiente, permette agli utenti di cercare annunci immobiliari e prenotare visite in modo semplice e veloce. Grazie alle sue prestazioni elevate e alla sua affidabilità, DietiEstates25 rappresenta uno strumento essenziale per chi desidera gestire al meglio la ricerca di immobili.</a:t>
            </a:r>
          </a:p>
        </p:txBody>
      </p:sp>
      <p:pic>
        <p:nvPicPr>
          <p:cNvPr id="11" name="Immagine 10" descr="Immagine che contiene schermata, Elementi grafici, nero, Carattere&#10;&#10;Il contenuto generato dall'IA potrebbe non essere corretto.">
            <a:extLst>
              <a:ext uri="{FF2B5EF4-FFF2-40B4-BE49-F238E27FC236}">
                <a16:creationId xmlns:a16="http://schemas.microsoft.com/office/drawing/2014/main" id="{C1779556-DEFC-0760-FF64-1510D2A5E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37" y="1746455"/>
            <a:ext cx="5391150" cy="41910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16520FBF-BDE8-5E07-9BF0-BC21BB1BFB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400" y="975360"/>
            <a:ext cx="11927840" cy="576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hlinkClick r:id="rId7" action="ppaction://hlinksldjump"/>
            <a:extLst>
              <a:ext uri="{FF2B5EF4-FFF2-40B4-BE49-F238E27FC236}">
                <a16:creationId xmlns:a16="http://schemas.microsoft.com/office/drawing/2014/main" id="{22416473-81B2-5668-A3C4-5F69E44D4415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7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3" name="CasellaDiTesto 2">
            <a:hlinkClick r:id="rId7" action="ppaction://hlinksldjump"/>
            <a:extLst>
              <a:ext uri="{FF2B5EF4-FFF2-40B4-BE49-F238E27FC236}">
                <a16:creationId xmlns:a16="http://schemas.microsoft.com/office/drawing/2014/main" id="{29BE551B-6790-7B48-4AAB-FCDDF053266F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8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4" name="CasellaDiTesto 3">
            <a:hlinkClick r:id="rId7" action="ppaction://hlinksldjump"/>
            <a:extLst>
              <a:ext uri="{FF2B5EF4-FFF2-40B4-BE49-F238E27FC236}">
                <a16:creationId xmlns:a16="http://schemas.microsoft.com/office/drawing/2014/main" id="{F11CBAED-2093-141D-F23C-4EC20F4E962D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9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5B8F553-DE24-D1A3-62C4-DBA482AF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459650-7912-7B3C-6A1A-46AC186EE232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3FCB1C-3D11-1D60-A8F0-7680BBB1F550}"/>
              </a:ext>
            </a:extLst>
          </p:cNvPr>
          <p:cNvSpPr txBox="1"/>
          <p:nvPr/>
        </p:nvSpPr>
        <p:spPr>
          <a:xfrm>
            <a:off x="4163087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A414B4-3979-E109-D48A-06277447614C}"/>
              </a:ext>
            </a:extLst>
          </p:cNvPr>
          <p:cNvSpPr/>
          <p:nvPr/>
        </p:nvSpPr>
        <p:spPr>
          <a:xfrm>
            <a:off x="383458" y="855405"/>
            <a:ext cx="11454581" cy="474187"/>
          </a:xfrm>
          <a:prstGeom prst="roundRect">
            <a:avLst/>
          </a:prstGeom>
          <a:solidFill>
            <a:srgbClr val="01163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7093D4-9AA4-B84B-C9BF-E4B53941746E}"/>
              </a:ext>
            </a:extLst>
          </p:cNvPr>
          <p:cNvSpPr txBox="1"/>
          <p:nvPr/>
        </p:nvSpPr>
        <p:spPr>
          <a:xfrm>
            <a:off x="441496" y="850978"/>
            <a:ext cx="29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FFFF"/>
                </a:solidFill>
                <a:latin typeface="System"/>
              </a:rPr>
              <a:t>Requisiti individuati 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8376EB-EA76-E9A7-7771-246D12593E51}"/>
              </a:ext>
            </a:extLst>
          </p:cNvPr>
          <p:cNvSpPr txBox="1"/>
          <p:nvPr/>
        </p:nvSpPr>
        <p:spPr>
          <a:xfrm>
            <a:off x="4358640" y="892045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Funzionali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DD6D3A-A3AE-5A78-0F56-A03825BA0B3E}"/>
              </a:ext>
            </a:extLst>
          </p:cNvPr>
          <p:cNvSpPr txBox="1"/>
          <p:nvPr/>
        </p:nvSpPr>
        <p:spPr>
          <a:xfrm>
            <a:off x="6557352" y="892045"/>
            <a:ext cx="29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 funzionali e di dominio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88A06B1B-202C-9D1F-18D9-445C1C7B5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01979"/>
              </p:ext>
            </p:extLst>
          </p:nvPr>
        </p:nvGraphicFramePr>
        <p:xfrm>
          <a:off x="548640" y="1528701"/>
          <a:ext cx="11031142" cy="521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831566941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1241448702"/>
                    </a:ext>
                  </a:extLst>
                </a:gridCol>
                <a:gridCol w="1473666">
                  <a:extLst>
                    <a:ext uri="{9D8B030D-6E8A-4147-A177-3AD203B41FA5}">
                      <a16:colId xmlns:a16="http://schemas.microsoft.com/office/drawing/2014/main" val="3445454983"/>
                    </a:ext>
                  </a:extLst>
                </a:gridCol>
                <a:gridCol w="1624829">
                  <a:extLst>
                    <a:ext uri="{9D8B030D-6E8A-4147-A177-3AD203B41FA5}">
                      <a16:colId xmlns:a16="http://schemas.microsoft.com/office/drawing/2014/main" val="1859068381"/>
                    </a:ext>
                  </a:extLst>
                </a:gridCol>
                <a:gridCol w="1624829">
                  <a:extLst>
                    <a:ext uri="{9D8B030D-6E8A-4147-A177-3AD203B41FA5}">
                      <a16:colId xmlns:a16="http://schemas.microsoft.com/office/drawing/2014/main" val="1803612874"/>
                    </a:ext>
                  </a:extLst>
                </a:gridCol>
                <a:gridCol w="1624829">
                  <a:extLst>
                    <a:ext uri="{9D8B030D-6E8A-4147-A177-3AD203B41FA5}">
                      <a16:colId xmlns:a16="http://schemas.microsoft.com/office/drawing/2014/main" val="3929719172"/>
                    </a:ext>
                  </a:extLst>
                </a:gridCol>
                <a:gridCol w="1624829">
                  <a:extLst>
                    <a:ext uri="{9D8B030D-6E8A-4147-A177-3AD203B41FA5}">
                      <a16:colId xmlns:a16="http://schemas.microsoft.com/office/drawing/2014/main" val="3166346656"/>
                    </a:ext>
                  </a:extLst>
                </a:gridCol>
              </a:tblGrid>
              <a:tr h="695858">
                <a:tc gridSpan="7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Attore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638">
                        <a:alpha val="56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638">
                        <a:alpha val="3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82683"/>
                  </a:ext>
                </a:extLst>
              </a:tr>
              <a:tr h="672721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Requisiti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funzionali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971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Utente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5971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Cliente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5971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5971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Gestore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5971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Agente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5971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Utente non registrato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5971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78848"/>
                  </a:ext>
                </a:extLst>
              </a:tr>
              <a:tr h="38441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Accede al sistema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Ricerca immobili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Modifica profilo personale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Visualizza notifiche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Accede tramite credenziali di terze parti</a:t>
                      </a:r>
                      <a:endParaRPr lang="it-IT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Lascia recensione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Prenota visita</a:t>
                      </a:r>
                      <a:endParaRPr lang="it-IT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Crea account supporto</a:t>
                      </a:r>
                      <a:endParaRPr lang="it-IT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Crea account per gli agenti immobiliari</a:t>
                      </a:r>
                      <a:endParaRPr lang="it-IT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Carica immobile</a:t>
                      </a:r>
                    </a:p>
                    <a:p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Accetta  visita</a:t>
                      </a:r>
                    </a:p>
                    <a:p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Rifiuta visita</a:t>
                      </a:r>
                    </a:p>
                    <a:p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Visualizza appuntamenti</a:t>
                      </a:r>
                    </a:p>
                    <a:p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Aggiunge foto profilo</a:t>
                      </a:r>
                      <a:endParaRPr lang="it-IT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Registra al sistema</a:t>
                      </a:r>
                    </a:p>
                    <a:p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Registra al sistema tramite credenziali di terze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</a:t>
                      </a:r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45447"/>
                  </a:ext>
                </a:extLst>
              </a:tr>
            </a:tbl>
          </a:graphicData>
        </a:graphic>
      </p:graphicFrame>
      <p:sp>
        <p:nvSpPr>
          <p:cNvPr id="2" name="CasellaDiTesto 1">
            <a:hlinkClick r:id="rId6" action="ppaction://hlinksldjump"/>
            <a:extLst>
              <a:ext uri="{FF2B5EF4-FFF2-40B4-BE49-F238E27FC236}">
                <a16:creationId xmlns:a16="http://schemas.microsoft.com/office/drawing/2014/main" id="{EE111FA3-94B4-443F-0D09-8A5E3DCB7C07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6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3" name="CasellaDiTesto 2">
            <a:hlinkClick r:id="rId6" action="ppaction://hlinksldjump"/>
            <a:extLst>
              <a:ext uri="{FF2B5EF4-FFF2-40B4-BE49-F238E27FC236}">
                <a16:creationId xmlns:a16="http://schemas.microsoft.com/office/drawing/2014/main" id="{81A20870-BC9B-8DEF-778C-5222E3745D31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7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14" name="CasellaDiTesto 13">
            <a:hlinkClick r:id="rId6" action="ppaction://hlinksldjump"/>
            <a:extLst>
              <a:ext uri="{FF2B5EF4-FFF2-40B4-BE49-F238E27FC236}">
                <a16:creationId xmlns:a16="http://schemas.microsoft.com/office/drawing/2014/main" id="{90763AA9-C9E7-9F30-70BE-DCBDFFE87BC6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8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8000">
              <a:srgbClr val="7C8798">
                <a:alpha val="80000"/>
              </a:srgbClr>
            </a:gs>
            <a:gs pos="61000">
              <a:srgbClr val="4B5971"/>
            </a:gs>
            <a:gs pos="100000">
              <a:srgbClr val="01163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C3D6397F-72B7-A33F-BD4C-EE8F778AD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19E05F-2090-77DC-E48C-F4A3861BEA69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72B2B8-2B2A-452F-97BE-2DF6F1E4406E}"/>
              </a:ext>
            </a:extLst>
          </p:cNvPr>
          <p:cNvSpPr txBox="1"/>
          <p:nvPr/>
        </p:nvSpPr>
        <p:spPr>
          <a:xfrm>
            <a:off x="4163087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886B05-1BA5-229D-29F4-44AA1A6052EB}"/>
              </a:ext>
            </a:extLst>
          </p:cNvPr>
          <p:cNvSpPr txBox="1"/>
          <p:nvPr/>
        </p:nvSpPr>
        <p:spPr>
          <a:xfrm>
            <a:off x="88490" y="1629627"/>
            <a:ext cx="619432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Requisiti non funzionali</a:t>
            </a:r>
          </a:p>
          <a:p>
            <a:pPr>
              <a:buNone/>
            </a:pP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Sviluppo con linguaggio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Object-</a:t>
            </a:r>
            <a:r>
              <a:rPr lang="it-IT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Oriented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Interfaccia intuitiva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e chiara per la visualizzazione degli immobili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Ricerca rapida ed efficiente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con tempo di risposta &lt;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2 secondi nel 99% dei casi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Sicurezza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nella conservazione delle credenziali degli utenti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Facilità d'uso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Clienti: accesso immediato alle funzionalità principali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Agenti e gestori: massimo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30 min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di formazione con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≤1 errore all’ora</a:t>
            </a:r>
            <a:endParaRPr lang="it-IT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Nessuna necessità di supporto per l'uso ordinario</a:t>
            </a:r>
          </a:p>
          <a:p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Disponibilità del sistema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: </a:t>
            </a:r>
            <a:r>
              <a:rPr lang="it-IT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uptime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≥99% su base mensile</a:t>
            </a:r>
            <a:endParaRPr lang="it-IT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3C94453-CC63-2CB3-3CB2-DF9055C33013}"/>
              </a:ext>
            </a:extLst>
          </p:cNvPr>
          <p:cNvSpPr txBox="1"/>
          <p:nvPr/>
        </p:nvSpPr>
        <p:spPr>
          <a:xfrm>
            <a:off x="6410632" y="1629627"/>
            <a:ext cx="5781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Requisiti di dominio</a:t>
            </a:r>
          </a:p>
          <a:p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Verifica della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classe energetica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degli immobili (</a:t>
            </a:r>
            <a:r>
              <a:rPr lang="it-IT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D.Lgs.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192/2005)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Solo gli agenti immobiliari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possono caricare annunci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Amministratori, gestori e agenti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non possono prenotare visite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-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Amministratori e gestori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non possono lasciare recensioni agli agenti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Gli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agenti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non possono recensire sé stessi né altri agenti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Gli immobili devono essere classificati per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tipologia</a:t>
            </a: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</a:t>
            </a:r>
            <a:b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- Ogni annuncio deve includere </a:t>
            </a:r>
            <a:r>
              <a:rPr lang="it-IT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informazioni obbligatorie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CAAF483-B1F8-517F-109B-A95F6F08A6D1}"/>
              </a:ext>
            </a:extLst>
          </p:cNvPr>
          <p:cNvCxnSpPr/>
          <p:nvPr/>
        </p:nvCxnSpPr>
        <p:spPr>
          <a:xfrm>
            <a:off x="6282813" y="1390061"/>
            <a:ext cx="0" cy="5058952"/>
          </a:xfrm>
          <a:prstGeom prst="line">
            <a:avLst/>
          </a:prstGeom>
          <a:ln>
            <a:solidFill>
              <a:srgbClr val="0116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B5DDBFA-93DF-20D7-570D-0C375C41DDAB}"/>
              </a:ext>
            </a:extLst>
          </p:cNvPr>
          <p:cNvSpPr/>
          <p:nvPr/>
        </p:nvSpPr>
        <p:spPr>
          <a:xfrm>
            <a:off x="383458" y="855405"/>
            <a:ext cx="11454581" cy="474187"/>
          </a:xfrm>
          <a:prstGeom prst="roundRect">
            <a:avLst/>
          </a:prstGeom>
          <a:solidFill>
            <a:srgbClr val="01163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49E2DC5-4A77-F4C1-AFBC-21E018AAA3FC}"/>
              </a:ext>
            </a:extLst>
          </p:cNvPr>
          <p:cNvSpPr txBox="1"/>
          <p:nvPr/>
        </p:nvSpPr>
        <p:spPr>
          <a:xfrm>
            <a:off x="441496" y="850978"/>
            <a:ext cx="29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FFFF"/>
                </a:solidFill>
                <a:latin typeface="System"/>
              </a:rPr>
              <a:t>Requisiti individuati 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2F2909-E5EF-F3A1-45E7-38BBC671D987}"/>
              </a:ext>
            </a:extLst>
          </p:cNvPr>
          <p:cNvSpPr txBox="1"/>
          <p:nvPr/>
        </p:nvSpPr>
        <p:spPr>
          <a:xfrm>
            <a:off x="4358640" y="892045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Funzionali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DC3FF5-1186-3CC1-7FA7-698963051C42}"/>
              </a:ext>
            </a:extLst>
          </p:cNvPr>
          <p:cNvSpPr txBox="1"/>
          <p:nvPr/>
        </p:nvSpPr>
        <p:spPr>
          <a:xfrm>
            <a:off x="6557352" y="892045"/>
            <a:ext cx="29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 funzionali e di dominio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2" name="CasellaDiTesto 1">
            <a:hlinkClick r:id="rId6" action="ppaction://hlinksldjump"/>
            <a:extLst>
              <a:ext uri="{FF2B5EF4-FFF2-40B4-BE49-F238E27FC236}">
                <a16:creationId xmlns:a16="http://schemas.microsoft.com/office/drawing/2014/main" id="{B1EF8A06-501C-AEDF-1393-35B066F6A22E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6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3" name="CasellaDiTesto 2">
            <a:hlinkClick r:id="rId6" action="ppaction://hlinksldjump"/>
            <a:extLst>
              <a:ext uri="{FF2B5EF4-FFF2-40B4-BE49-F238E27FC236}">
                <a16:creationId xmlns:a16="http://schemas.microsoft.com/office/drawing/2014/main" id="{A907CE4D-279E-09EF-CF75-70F705CF392B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7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4" name="CasellaDiTesto 3">
            <a:hlinkClick r:id="rId6" action="ppaction://hlinksldjump"/>
            <a:extLst>
              <a:ext uri="{FF2B5EF4-FFF2-40B4-BE49-F238E27FC236}">
                <a16:creationId xmlns:a16="http://schemas.microsoft.com/office/drawing/2014/main" id="{47F3CF7C-E63A-57E4-3A0A-2D71BB79D621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8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0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2000">
              <a:srgbClr val="7C8798">
                <a:alpha val="80000"/>
              </a:srgbClr>
            </a:gs>
            <a:gs pos="61000">
              <a:srgbClr val="4B5971"/>
            </a:gs>
            <a:gs pos="100000">
              <a:srgbClr val="01163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3083328-014C-0869-6254-701055517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41590F-9152-9A27-919C-C6A5578C10C3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07C25C-56A4-5F49-527B-55CE22F01C0C}"/>
              </a:ext>
            </a:extLst>
          </p:cNvPr>
          <p:cNvSpPr txBox="1"/>
          <p:nvPr/>
        </p:nvSpPr>
        <p:spPr>
          <a:xfrm>
            <a:off x="4187559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7" name="CasellaDiTesto 6">
            <a:hlinkClick r:id="rId5" action="ppaction://hlinksldjump"/>
            <a:extLst>
              <a:ext uri="{FF2B5EF4-FFF2-40B4-BE49-F238E27FC236}">
                <a16:creationId xmlns:a16="http://schemas.microsoft.com/office/drawing/2014/main" id="{50F18D60-947E-FF62-9CCF-AB7AD4036293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5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754A90DB-D9AB-200D-3946-CE850F3F9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ACA2DE-C6A3-00C6-9EFD-1372030DB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486" y="1028856"/>
            <a:ext cx="5398279" cy="11398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D2C962-CCC3-E206-7B8C-6110A5DC308C}"/>
              </a:ext>
            </a:extLst>
          </p:cNvPr>
          <p:cNvSpPr txBox="1"/>
          <p:nvPr/>
        </p:nvSpPr>
        <p:spPr>
          <a:xfrm>
            <a:off x="152399" y="2133952"/>
            <a:ext cx="11887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Struttura del software</a:t>
            </a:r>
            <a:b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</a:b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Il software sviluppato segue un’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architettura </a:t>
            </a:r>
            <a:r>
              <a:rPr lang="it-IT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client-server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in cui il 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front-end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si occupa della presentazione dei dati e interagisce con il 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back-end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tramite API. Questa separazione permette maggiore modularità e indipendenza tra le due parti.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Il 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front-end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è stato realizzato con </a:t>
            </a:r>
            <a:r>
              <a:rPr lang="it-IT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JavaFX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per garantire un’interfaccia intuitiva.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Il 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back-end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è stato implementato su 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AWS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utilizzando 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Jakarta </a:t>
            </a:r>
            <a:r>
              <a:rPr lang="it-IT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RESTful</a:t>
            </a:r>
            <a:r>
              <a:rPr lang="it-IT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Web Services</a:t>
            </a:r>
            <a:r>
              <a:rPr 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seguendo un’architettura ben strutturata per la gestione delle richieste.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8CAECA-90F8-D690-4946-2C8D23DDE979}"/>
              </a:ext>
            </a:extLst>
          </p:cNvPr>
          <p:cNvSpPr txBox="1"/>
          <p:nvPr/>
        </p:nvSpPr>
        <p:spPr>
          <a:xfrm>
            <a:off x="152398" y="3781902"/>
            <a:ext cx="569779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rgbClr val="FFFFFF"/>
                </a:solidFill>
              </a:rPr>
              <a:t>Struttura del Client (Front-end)</a:t>
            </a:r>
          </a:p>
          <a:p>
            <a:pPr>
              <a:buNone/>
            </a:pPr>
            <a:br>
              <a:rPr lang="it-IT" sz="1600" dirty="0">
                <a:solidFill>
                  <a:srgbClr val="FFFFFF"/>
                </a:solidFill>
              </a:rPr>
            </a:br>
            <a:r>
              <a:rPr lang="it-IT" sz="1600" dirty="0">
                <a:solidFill>
                  <a:srgbClr val="FFFFFF"/>
                </a:solidFill>
              </a:rPr>
              <a:t>L'architettura del client è suddivisa in più livelli: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FFFFFF"/>
                </a:solidFill>
              </a:rPr>
              <a:t>FXML (</a:t>
            </a:r>
            <a:r>
              <a:rPr lang="it-IT" sz="1600" b="1" dirty="0" err="1">
                <a:solidFill>
                  <a:srgbClr val="FFFFFF"/>
                </a:solidFill>
              </a:rPr>
              <a:t>View</a:t>
            </a:r>
            <a:r>
              <a:rPr lang="it-IT" sz="1600" b="1" dirty="0">
                <a:solidFill>
                  <a:srgbClr val="FFFFFF"/>
                </a:solidFill>
              </a:rPr>
              <a:t>)</a:t>
            </a:r>
            <a:r>
              <a:rPr lang="it-IT" sz="1600" dirty="0">
                <a:solidFill>
                  <a:srgbClr val="FFFFFF"/>
                </a:solidFill>
              </a:rPr>
              <a:t>: Definisce l’interfaccia utente separando la logica di presentazione da quella di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FFFFFF"/>
                </a:solidFill>
              </a:rPr>
              <a:t>Controller</a:t>
            </a:r>
            <a:r>
              <a:rPr lang="it-IT" sz="1600" dirty="0">
                <a:solidFill>
                  <a:srgbClr val="FFFFFF"/>
                </a:solidFill>
              </a:rPr>
              <a:t>: Gestisce l’interazione con l’utente, delegando le operazioni ai livelli sottostanti.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FFFFFF"/>
                </a:solidFill>
              </a:rPr>
              <a:t>Facade</a:t>
            </a:r>
            <a:r>
              <a:rPr lang="it-IT" sz="1600" dirty="0">
                <a:solidFill>
                  <a:srgbClr val="FFFFFF"/>
                </a:solidFill>
              </a:rPr>
              <a:t>: Semplifica la comunicazione tra il front-end e il back-end, incapsulando la complessità delle chiamate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FFFFFF"/>
                </a:solidFill>
              </a:rPr>
              <a:t>Service</a:t>
            </a:r>
            <a:r>
              <a:rPr lang="it-IT" sz="1600" dirty="0">
                <a:solidFill>
                  <a:srgbClr val="FFFFFF"/>
                </a:solidFill>
              </a:rPr>
              <a:t>: Si occupa dell'invio e della ricezione dei dati dalle API del server.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68B942F-B5B1-45FC-61D2-099114DF684E}"/>
              </a:ext>
            </a:extLst>
          </p:cNvPr>
          <p:cNvSpPr txBox="1"/>
          <p:nvPr/>
        </p:nvSpPr>
        <p:spPr>
          <a:xfrm>
            <a:off x="6095999" y="387825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rgbClr val="FFFFFF"/>
                </a:solidFill>
              </a:rPr>
              <a:t>Struttura del Server (Back-end)</a:t>
            </a:r>
          </a:p>
          <a:p>
            <a:pPr>
              <a:buNone/>
            </a:pPr>
            <a:br>
              <a:rPr lang="it-IT" sz="1600" dirty="0">
                <a:solidFill>
                  <a:srgbClr val="FFFFFF"/>
                </a:solidFill>
              </a:rPr>
            </a:br>
            <a:r>
              <a:rPr lang="it-IT" sz="1600" dirty="0">
                <a:solidFill>
                  <a:srgbClr val="FFFFFF"/>
                </a:solidFill>
              </a:rPr>
              <a:t>Il server è stato sviluppato seguendo un'</a:t>
            </a:r>
            <a:r>
              <a:rPr lang="it-IT" sz="1600" b="1" dirty="0">
                <a:solidFill>
                  <a:srgbClr val="FFFFFF"/>
                </a:solidFill>
              </a:rPr>
              <a:t>architettura a tre livelli</a:t>
            </a:r>
            <a:r>
              <a:rPr lang="it-IT" sz="1600" dirty="0">
                <a:solidFill>
                  <a:srgbClr val="FFFFFF"/>
                </a:solidFill>
              </a:rPr>
              <a:t>, con una chiara separazione delle responsabilità: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FFFFFF"/>
                </a:solidFill>
              </a:rPr>
              <a:t>Presentation Layer (Controller)</a:t>
            </a:r>
            <a:r>
              <a:rPr lang="it-IT" sz="1600" dirty="0">
                <a:solidFill>
                  <a:srgbClr val="FFFFFF"/>
                </a:solidFill>
              </a:rPr>
              <a:t>: Riceve le richieste HTTP, valida i dati e li invia al livello successivo.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FFFFFF"/>
                </a:solidFill>
              </a:rPr>
              <a:t>Business </a:t>
            </a:r>
            <a:r>
              <a:rPr lang="it-IT" sz="1600" b="1" dirty="0" err="1">
                <a:solidFill>
                  <a:srgbClr val="FFFFFF"/>
                </a:solidFill>
              </a:rPr>
              <a:t>Logic</a:t>
            </a:r>
            <a:r>
              <a:rPr lang="it-IT" sz="1600" b="1" dirty="0">
                <a:solidFill>
                  <a:srgbClr val="FFFFFF"/>
                </a:solidFill>
              </a:rPr>
              <a:t> Layer (Service)</a:t>
            </a:r>
            <a:r>
              <a:rPr lang="it-IT" sz="1600" dirty="0">
                <a:solidFill>
                  <a:srgbClr val="FFFFFF"/>
                </a:solidFill>
              </a:rPr>
              <a:t>: Contiene la logica di business e gestisce eventuali errori.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FFFFFF"/>
                </a:solidFill>
              </a:rPr>
              <a:t>Data Access Layer (DAO)</a:t>
            </a:r>
            <a:r>
              <a:rPr lang="it-IT" sz="1600" dirty="0">
                <a:solidFill>
                  <a:srgbClr val="FFFFFF"/>
                </a:solidFill>
              </a:rPr>
              <a:t>: Interagisce con il database, eseguendo operazioni CRUD (Create, Read, Update, Delete).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A9C5E45-3DDA-D14B-A329-10F9C72FE696}"/>
              </a:ext>
            </a:extLst>
          </p:cNvPr>
          <p:cNvCxnSpPr/>
          <p:nvPr/>
        </p:nvCxnSpPr>
        <p:spPr>
          <a:xfrm>
            <a:off x="152399" y="3703612"/>
            <a:ext cx="11887200" cy="0"/>
          </a:xfrm>
          <a:prstGeom prst="line">
            <a:avLst/>
          </a:prstGeom>
          <a:ln>
            <a:solidFill>
              <a:srgbClr val="01163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hlinkClick r:id="rId5" action="ppaction://hlinksldjump"/>
            <a:extLst>
              <a:ext uri="{FF2B5EF4-FFF2-40B4-BE49-F238E27FC236}">
                <a16:creationId xmlns:a16="http://schemas.microsoft.com/office/drawing/2014/main" id="{6BD6EB66-EC87-2940-A38C-55AA9F04D653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7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25" name="CasellaDiTesto 24">
            <a:hlinkClick r:id="rId5" action="ppaction://hlinksldjump"/>
            <a:extLst>
              <a:ext uri="{FF2B5EF4-FFF2-40B4-BE49-F238E27FC236}">
                <a16:creationId xmlns:a16="http://schemas.microsoft.com/office/drawing/2014/main" id="{7EF170A9-EC4B-8A76-249C-0912A25DCFB1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8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000">
              <a:srgbClr val="7C8798">
                <a:alpha val="80000"/>
              </a:srgbClr>
            </a:gs>
            <a:gs pos="61000">
              <a:srgbClr val="4B5971"/>
            </a:gs>
            <a:gs pos="100000">
              <a:srgbClr val="01163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EFC1C0E-3B32-65F6-E678-C85E97C5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985A5-A00A-BD9F-4532-CC4F683F4210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A1710B-2653-E144-C7D5-5AAD9509C424}"/>
              </a:ext>
            </a:extLst>
          </p:cNvPr>
          <p:cNvSpPr txBox="1"/>
          <p:nvPr/>
        </p:nvSpPr>
        <p:spPr>
          <a:xfrm>
            <a:off x="4187559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7" name="CasellaDiTesto 6">
            <a:hlinkClick r:id="rId5" action="ppaction://hlinksldjump"/>
            <a:extLst>
              <a:ext uri="{FF2B5EF4-FFF2-40B4-BE49-F238E27FC236}">
                <a16:creationId xmlns:a16="http://schemas.microsoft.com/office/drawing/2014/main" id="{C0A0F535-55C1-D485-F1C9-F39BBCD2F746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5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8" name="CasellaDiTesto 7">
            <a:hlinkClick r:id="rId5" action="ppaction://hlinksldjump"/>
            <a:extLst>
              <a:ext uri="{FF2B5EF4-FFF2-40B4-BE49-F238E27FC236}">
                <a16:creationId xmlns:a16="http://schemas.microsoft.com/office/drawing/2014/main" id="{367DEBA3-8B44-05BA-E9A4-43E1CA773A46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6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C7A53C8-151C-3844-7185-C41065134B9D}"/>
              </a:ext>
            </a:extLst>
          </p:cNvPr>
          <p:cNvSpPr/>
          <p:nvPr/>
        </p:nvSpPr>
        <p:spPr>
          <a:xfrm>
            <a:off x="383458" y="855405"/>
            <a:ext cx="11454581" cy="474187"/>
          </a:xfrm>
          <a:prstGeom prst="roundRect">
            <a:avLst/>
          </a:prstGeom>
          <a:solidFill>
            <a:srgbClr val="01163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C01DBD-BD74-B778-8577-0832D7ABD1AA}"/>
              </a:ext>
            </a:extLst>
          </p:cNvPr>
          <p:cNvSpPr txBox="1"/>
          <p:nvPr/>
        </p:nvSpPr>
        <p:spPr>
          <a:xfrm>
            <a:off x="441496" y="850978"/>
            <a:ext cx="29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FFFF"/>
                </a:solidFill>
                <a:latin typeface="System"/>
              </a:rPr>
              <a:t>Servizi utilizzati 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E11323-88DE-28AB-C69B-9D900C961CCB}"/>
              </a:ext>
            </a:extLst>
          </p:cNvPr>
          <p:cNvSpPr txBox="1"/>
          <p:nvPr/>
        </p:nvSpPr>
        <p:spPr>
          <a:xfrm>
            <a:off x="4358640" y="892045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Front-end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68AFE5-37D6-167E-BCC6-448B42F47595}"/>
              </a:ext>
            </a:extLst>
          </p:cNvPr>
          <p:cNvSpPr txBox="1"/>
          <p:nvPr/>
        </p:nvSpPr>
        <p:spPr>
          <a:xfrm>
            <a:off x="7068630" y="892045"/>
            <a:ext cx="29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Back-end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pic>
        <p:nvPicPr>
          <p:cNvPr id="19" name="Immagine 18" descr="Immagine che contiene Carattere, Elementi grafici, logo, grafica&#10;&#10;Il contenuto generato dall'IA potrebbe non essere corretto.">
            <a:extLst>
              <a:ext uri="{FF2B5EF4-FFF2-40B4-BE49-F238E27FC236}">
                <a16:creationId xmlns:a16="http://schemas.microsoft.com/office/drawing/2014/main" id="{42E2B425-7EAF-3805-4C32-D6517FA082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6" y="2356154"/>
            <a:ext cx="2263387" cy="961939"/>
          </a:xfrm>
          <a:prstGeom prst="rect">
            <a:avLst/>
          </a:prstGeom>
        </p:spPr>
      </p:pic>
      <p:pic>
        <p:nvPicPr>
          <p:cNvPr id="21" name="Immagine 20" descr="Immagine che contiene Elementi grafici, arancione, logo, Policromia&#10;&#10;Il contenuto generato dall'IA potrebbe non essere corretto.">
            <a:extLst>
              <a:ext uri="{FF2B5EF4-FFF2-40B4-BE49-F238E27FC236}">
                <a16:creationId xmlns:a16="http://schemas.microsoft.com/office/drawing/2014/main" id="{108BB765-9B37-1B5B-334A-6F9CB6A39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36" y="2372728"/>
            <a:ext cx="954825" cy="95482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12D3D9D5-CA13-1963-D336-29B0B4624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6906" y="2245988"/>
            <a:ext cx="1011147" cy="101114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ADFC299-EA6E-FBCD-806A-F88BD58D5E83}"/>
              </a:ext>
            </a:extLst>
          </p:cNvPr>
          <p:cNvSpPr txBox="1"/>
          <p:nvPr/>
        </p:nvSpPr>
        <p:spPr>
          <a:xfrm>
            <a:off x="4481338" y="1466656"/>
            <a:ext cx="294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Servizi Front-end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07D00C2-2C47-5F31-C88A-86E8A138B0FE}"/>
              </a:ext>
            </a:extLst>
          </p:cNvPr>
          <p:cNvSpPr txBox="1"/>
          <p:nvPr/>
        </p:nvSpPr>
        <p:spPr>
          <a:xfrm>
            <a:off x="966315" y="3257135"/>
            <a:ext cx="121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JavaFX</a:t>
            </a:r>
            <a:endParaRPr lang="it-IT" sz="2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6298D1C-A992-F874-5314-25A333109988}"/>
              </a:ext>
            </a:extLst>
          </p:cNvPr>
          <p:cNvSpPr txBox="1"/>
          <p:nvPr/>
        </p:nvSpPr>
        <p:spPr>
          <a:xfrm>
            <a:off x="3794517" y="3370085"/>
            <a:ext cx="190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SceneBuilder</a:t>
            </a:r>
            <a:endParaRPr lang="it-IT" sz="2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FFE146-B52C-81D2-F482-E67623E2870A}"/>
              </a:ext>
            </a:extLst>
          </p:cNvPr>
          <p:cNvSpPr txBox="1"/>
          <p:nvPr/>
        </p:nvSpPr>
        <p:spPr>
          <a:xfrm>
            <a:off x="7068630" y="3370085"/>
            <a:ext cx="165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JavaScript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7AB1AEA-62B3-A7BB-592B-354C532BED84}"/>
              </a:ext>
            </a:extLst>
          </p:cNvPr>
          <p:cNvSpPr txBox="1"/>
          <p:nvPr/>
        </p:nvSpPr>
        <p:spPr>
          <a:xfrm>
            <a:off x="106659" y="3749457"/>
            <a:ext cx="27126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i="0" u="none" strike="noStrike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JavaFX</a:t>
            </a:r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 è un framework di sviluppo per la creazione di interfacce grafiche in Java. </a:t>
            </a:r>
          </a:p>
          <a:p>
            <a:pPr algn="ctr"/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scelto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JavaFX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sviluppare un’applicazione desktop performante ed efficiente, preferendolo a tecnologie più datate come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AWT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it-IT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JavaFX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offre un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approccio moderno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 sviluppo dell’interfaccia utente, garantendo un’esperienza più fluida e soddisfacendo al meglio i requisiti del cliente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E5EA592-8058-71C0-01E9-7385DB54B7C1}"/>
              </a:ext>
            </a:extLst>
          </p:cNvPr>
          <p:cNvSpPr txBox="1"/>
          <p:nvPr/>
        </p:nvSpPr>
        <p:spPr>
          <a:xfrm>
            <a:off x="3144479" y="3954211"/>
            <a:ext cx="31089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Scene Builder è uno strumento di progettazione visiva per </a:t>
            </a:r>
            <a:r>
              <a:rPr lang="it-IT" sz="1400" b="0" i="0" u="none" strike="noStrike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JavaFX</a:t>
            </a:r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 che consente agli sviluppatori di creare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interfacce utente in modo rapido e intuitivo, evitando la necessità di scrivere manualmente il codice XML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per i file FXML. In combinazione con </a:t>
            </a:r>
            <a:r>
              <a:rPr lang="it-IT" sz="1400" b="0" i="0" u="none" strike="noStrike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JavaFX</a:t>
            </a:r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, questo software, appositamente sviluppato per tale scopo,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permette di progettare interfacce grafiche in modo più efficiente e performante, senza dover redigere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manualmente i file FXML.</a:t>
            </a:r>
            <a:endParaRPr lang="it-IT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11AF67D-09D0-4B7F-4956-E8DF82EF60BB}"/>
              </a:ext>
            </a:extLst>
          </p:cNvPr>
          <p:cNvSpPr txBox="1"/>
          <p:nvPr/>
        </p:nvSpPr>
        <p:spPr>
          <a:xfrm>
            <a:off x="6133097" y="3944700"/>
            <a:ext cx="31089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i="0" u="none" strike="noStrike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JavaFX</a:t>
            </a:r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 fornisce il componente </a:t>
            </a:r>
            <a:r>
              <a:rPr lang="it-IT" sz="1400" b="0" i="0" u="none" strike="noStrike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WebView</a:t>
            </a:r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, che permette di visualizzare e interagire con contenuti web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all’interno di un’applicazione Java. Grazie al motore </a:t>
            </a:r>
            <a:r>
              <a:rPr lang="it-IT" sz="1400" b="0" i="0" u="none" strike="noStrike" baseline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WebEngine</a:t>
            </a:r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, è possibile eseguire codice JavaScript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e consentire la comunicazione bidirezionale tra Java e JavaScript.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Questa integrazione permette di combinare la potenza di Java con la flessibilità di JavaScript e delle</a:t>
            </a:r>
          </a:p>
          <a:p>
            <a:pPr algn="ctr"/>
            <a:r>
              <a:rPr lang="it-IT" sz="14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tecnologie web, offrendo un’esperienza utente moderna e interattiva.</a:t>
            </a:r>
            <a:endParaRPr lang="it-IT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Immagine 36" descr="Immagine che contiene schermata, Policromia, Elementi grafici, cerchio&#10;&#10;Il contenuto generato dall'IA potrebbe non essere corretto.">
            <a:extLst>
              <a:ext uri="{FF2B5EF4-FFF2-40B4-BE49-F238E27FC236}">
                <a16:creationId xmlns:a16="http://schemas.microsoft.com/office/drawing/2014/main" id="{5D5E90E3-9459-8BE3-A6F2-D4EB7A83A7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81" y="2169981"/>
            <a:ext cx="1200104" cy="1200104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1005CA9-9087-7EE8-650C-37072DCFA22C}"/>
              </a:ext>
            </a:extLst>
          </p:cNvPr>
          <p:cNvSpPr txBox="1"/>
          <p:nvPr/>
        </p:nvSpPr>
        <p:spPr>
          <a:xfrm>
            <a:off x="10299188" y="3351613"/>
            <a:ext cx="165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Figma</a:t>
            </a:r>
            <a:endParaRPr lang="it-IT" sz="2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FDD6742-3863-58CF-9B6C-93A60DE609B1}"/>
              </a:ext>
            </a:extLst>
          </p:cNvPr>
          <p:cNvSpPr txBox="1"/>
          <p:nvPr/>
        </p:nvSpPr>
        <p:spPr>
          <a:xfrm>
            <a:off x="9372663" y="3944700"/>
            <a:ext cx="27126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Figma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 è un potente tool di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progettazione UI/UX basato su cloud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, ideale per creare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mockup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 e prototipi interattivi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. Permette la collaborazione in tempo reale tra designer e sviluppatori, facilitando la condivisione e la revisione dei progetti. Offre un’interfaccia intuitiva e strumenti avanzati per il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design vettoriale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RM1000"/>
              </a:rPr>
              <a:t>, rendendolo perfetto per la creazione di interfacce utente moderne e responsive.</a:t>
            </a:r>
          </a:p>
        </p:txBody>
      </p:sp>
      <p:sp>
        <p:nvSpPr>
          <p:cNvPr id="43" name="CasellaDiTesto 42">
            <a:hlinkClick r:id="rId5" action="ppaction://hlinksldjump"/>
            <a:extLst>
              <a:ext uri="{FF2B5EF4-FFF2-40B4-BE49-F238E27FC236}">
                <a16:creationId xmlns:a16="http://schemas.microsoft.com/office/drawing/2014/main" id="{A5983F75-283D-609A-08E0-EE2F30199C39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12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5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6000">
              <a:srgbClr val="7C8798">
                <a:alpha val="80000"/>
              </a:srgbClr>
            </a:gs>
            <a:gs pos="61000">
              <a:srgbClr val="4B5971"/>
            </a:gs>
            <a:gs pos="100000">
              <a:srgbClr val="01163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E16F528-8A95-24F5-4F2D-9971F350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F2905F-73CE-E6A6-9950-C160FF33D0BD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25D41F-3666-A306-B94E-26844D1F5B98}"/>
              </a:ext>
            </a:extLst>
          </p:cNvPr>
          <p:cNvSpPr txBox="1"/>
          <p:nvPr/>
        </p:nvSpPr>
        <p:spPr>
          <a:xfrm>
            <a:off x="4187559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7" name="CasellaDiTesto 6">
            <a:hlinkClick r:id="rId5" action="ppaction://hlinksldjump"/>
            <a:extLst>
              <a:ext uri="{FF2B5EF4-FFF2-40B4-BE49-F238E27FC236}">
                <a16:creationId xmlns:a16="http://schemas.microsoft.com/office/drawing/2014/main" id="{B4B04747-0508-2944-A7ED-FA6297B3FDBD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5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8" name="CasellaDiTesto 7">
            <a:hlinkClick r:id="rId5" action="ppaction://hlinksldjump"/>
            <a:extLst>
              <a:ext uri="{FF2B5EF4-FFF2-40B4-BE49-F238E27FC236}">
                <a16:creationId xmlns:a16="http://schemas.microsoft.com/office/drawing/2014/main" id="{317E8E6D-7094-2A79-9B46-823FF9447D16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6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D220943-701B-E75F-D4C5-DB7CDD818E75}"/>
              </a:ext>
            </a:extLst>
          </p:cNvPr>
          <p:cNvSpPr txBox="1"/>
          <p:nvPr/>
        </p:nvSpPr>
        <p:spPr>
          <a:xfrm>
            <a:off x="4639856" y="1466577"/>
            <a:ext cx="294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Servizi Back-end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6D5ED0F-6E9C-6077-F32F-FD758F8CE808}"/>
              </a:ext>
            </a:extLst>
          </p:cNvPr>
          <p:cNvSpPr/>
          <p:nvPr/>
        </p:nvSpPr>
        <p:spPr>
          <a:xfrm>
            <a:off x="383458" y="855405"/>
            <a:ext cx="11454581" cy="474187"/>
          </a:xfrm>
          <a:prstGeom prst="roundRect">
            <a:avLst/>
          </a:prstGeom>
          <a:solidFill>
            <a:srgbClr val="01163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1A5931E-D114-CC8E-86B8-8F0EA9150503}"/>
              </a:ext>
            </a:extLst>
          </p:cNvPr>
          <p:cNvSpPr txBox="1"/>
          <p:nvPr/>
        </p:nvSpPr>
        <p:spPr>
          <a:xfrm>
            <a:off x="441496" y="850978"/>
            <a:ext cx="29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FFFF"/>
                </a:solidFill>
                <a:latin typeface="System"/>
              </a:rPr>
              <a:t>Servizi utilizzati 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6A5E0F4-DAF7-2A0C-A154-0371D725CAD0}"/>
              </a:ext>
            </a:extLst>
          </p:cNvPr>
          <p:cNvSpPr txBox="1"/>
          <p:nvPr/>
        </p:nvSpPr>
        <p:spPr>
          <a:xfrm>
            <a:off x="4358640" y="892045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Front-end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5FD149-928A-0E11-715F-18FB034042C8}"/>
              </a:ext>
            </a:extLst>
          </p:cNvPr>
          <p:cNvSpPr txBox="1"/>
          <p:nvPr/>
        </p:nvSpPr>
        <p:spPr>
          <a:xfrm>
            <a:off x="7068630" y="892045"/>
            <a:ext cx="29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FFFFFF"/>
                </a:solidFill>
                <a:latin typeface="System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Back-end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pic>
        <p:nvPicPr>
          <p:cNvPr id="21" name="Immagine 20" descr="Immagine che contiene logo, Elementi grafici, design&#10;&#10;Il contenuto generato dall'IA potrebbe non essere corretto.">
            <a:extLst>
              <a:ext uri="{FF2B5EF4-FFF2-40B4-BE49-F238E27FC236}">
                <a16:creationId xmlns:a16="http://schemas.microsoft.com/office/drawing/2014/main" id="{1CE65CB9-8EA1-FF46-00D8-99DF922914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1" y="2233612"/>
            <a:ext cx="1571626" cy="1195388"/>
          </a:xfrm>
          <a:prstGeom prst="rect">
            <a:avLst/>
          </a:prstGeom>
        </p:spPr>
      </p:pic>
      <p:pic>
        <p:nvPicPr>
          <p:cNvPr id="23" name="Immagine 22" descr="Immagine che contiene clipart, Elementi grafici, simbolo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7F7BF151-6457-CDEB-F4C0-594D7CB7D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92" y="2156746"/>
            <a:ext cx="1309205" cy="1349120"/>
          </a:xfrm>
          <a:prstGeom prst="rect">
            <a:avLst/>
          </a:prstGeom>
        </p:spPr>
      </p:pic>
      <p:pic>
        <p:nvPicPr>
          <p:cNvPr id="27" name="Immagine 26" descr="Immagine che contiene Elementi grafici, grafica, cartone animato, illustrazione&#10;&#10;Il contenuto generato dall'IA potrebbe non essere corretto.">
            <a:extLst>
              <a:ext uri="{FF2B5EF4-FFF2-40B4-BE49-F238E27FC236}">
                <a16:creationId xmlns:a16="http://schemas.microsoft.com/office/drawing/2014/main" id="{D102F879-D0CA-E6C0-53A6-1CC6A6879E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84" y="2156746"/>
            <a:ext cx="2385244" cy="1343043"/>
          </a:xfrm>
          <a:prstGeom prst="rect">
            <a:avLst/>
          </a:prstGeom>
        </p:spPr>
      </p:pic>
      <p:pic>
        <p:nvPicPr>
          <p:cNvPr id="3074" name="Picture 2" descr="Amazon EC2: Everything you need to know - DEV Community">
            <a:extLst>
              <a:ext uri="{FF2B5EF4-FFF2-40B4-BE49-F238E27FC236}">
                <a16:creationId xmlns:a16="http://schemas.microsoft.com/office/drawing/2014/main" id="{8A24B089-E401-3975-F31B-9A0FA1DF6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06" y="2068398"/>
            <a:ext cx="1750869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magine 28" descr="Immagine che contiene arte, Elementi grafici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9842F72E-029F-FC94-EAB1-143354EC5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785" y="2235927"/>
            <a:ext cx="1886657" cy="141581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0625FB3-0499-598F-540E-1B024EFEAE12}"/>
              </a:ext>
            </a:extLst>
          </p:cNvPr>
          <p:cNvSpPr txBox="1"/>
          <p:nvPr/>
        </p:nvSpPr>
        <p:spPr>
          <a:xfrm>
            <a:off x="816452" y="3414486"/>
            <a:ext cx="1453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Jakarta EE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990A0E3-C709-1C2F-401E-29A776A52D7D}"/>
              </a:ext>
            </a:extLst>
          </p:cNvPr>
          <p:cNvSpPr txBox="1"/>
          <p:nvPr/>
        </p:nvSpPr>
        <p:spPr>
          <a:xfrm>
            <a:off x="0" y="3861848"/>
            <a:ext cx="3108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Jakarta EE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è l’evoluzione di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EE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estendendo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specifiche per applicazioni aziendali, come calcolo distribuito e servizi web. Supporta microservizi e server di applicazioni per gestire transazioni, sicurezza e scalabilità. Include API per pagine web, database transazionali e code distribuite.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Jakarta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Services (JAX-RS)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semplifica lo sviluppo di servizi web REST tramite annotazioni.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F21D4A8-205C-E4D5-0718-6D91FADFAA73}"/>
              </a:ext>
            </a:extLst>
          </p:cNvPr>
          <p:cNvSpPr txBox="1"/>
          <p:nvPr/>
        </p:nvSpPr>
        <p:spPr>
          <a:xfrm>
            <a:off x="3810999" y="3485042"/>
            <a:ext cx="1750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PostgreSQL</a:t>
            </a:r>
            <a:endParaRPr lang="it-IT" sz="22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BDED6C4-AC36-3217-21AD-68A648128481}"/>
              </a:ext>
            </a:extLst>
          </p:cNvPr>
          <p:cNvSpPr txBox="1"/>
          <p:nvPr/>
        </p:nvSpPr>
        <p:spPr>
          <a:xfrm>
            <a:off x="3299316" y="3915929"/>
            <a:ext cx="2462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è un database relazionale open-source, robusto ed estensibile. Supporta SQL standard con estensioni avanzate per gestire carichi complessi. Garantisce le proprietà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funziona su tutti i principali sistemi operativi. Offre </a:t>
            </a:r>
            <a:r>
              <a:rPr lang="it-IT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add-on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estenderne le funzionalità ed è accessibile via CLI o GUI.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919021-7636-E2E3-98AC-431B814F964B}"/>
              </a:ext>
            </a:extLst>
          </p:cNvPr>
          <p:cNvSpPr txBox="1"/>
          <p:nvPr/>
        </p:nvSpPr>
        <p:spPr>
          <a:xfrm>
            <a:off x="6793965" y="3539882"/>
            <a:ext cx="1750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Docker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0AC41B7-0A5D-B89D-E671-719BD789F32A}"/>
              </a:ext>
            </a:extLst>
          </p:cNvPr>
          <p:cNvSpPr txBox="1"/>
          <p:nvPr/>
        </p:nvSpPr>
        <p:spPr>
          <a:xfrm>
            <a:off x="5933988" y="3901860"/>
            <a:ext cx="27764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è una piattaforma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 utilizza la virtualizzazione a livello di sistema operativo per eseguire software in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isolati e portabili. I container includono tutto il necessario per l'esecuzione e sono configurabili tramite file appositi.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Compose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permette di gestire più container con un file YAML. I container derivano da immagini Docker, che fungono da template di sola lettura.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5003257-58E4-DB4F-E9A2-0E59C8728A8D}"/>
              </a:ext>
            </a:extLst>
          </p:cNvPr>
          <p:cNvSpPr txBox="1"/>
          <p:nvPr/>
        </p:nvSpPr>
        <p:spPr>
          <a:xfrm>
            <a:off x="9447918" y="3528586"/>
            <a:ext cx="222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Amazon EC2 e S3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DC9B37D-F0FA-24DA-F069-FB38CAC11142}"/>
              </a:ext>
            </a:extLst>
          </p:cNvPr>
          <p:cNvSpPr txBox="1"/>
          <p:nvPr/>
        </p:nvSpPr>
        <p:spPr>
          <a:xfrm>
            <a:off x="9082553" y="3892421"/>
            <a:ext cx="27764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scelto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EC2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gestire le istanze virtuali della nostra applicazione, garantendo scalabilità e flessibilità nelle risorse computazionali in base alle esigenze. Per l’archiviazione di immagini e loghi, abbiamo utilizzato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S3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che offre alta durabilità, sicurezza e una facile integrazione con altri servizi AWS, assicurando un’efficace gestione dei dati.</a:t>
            </a:r>
          </a:p>
        </p:txBody>
      </p:sp>
      <p:sp>
        <p:nvSpPr>
          <p:cNvPr id="40" name="CasellaDiTesto 39">
            <a:hlinkClick r:id="rId5" action="ppaction://hlinksldjump"/>
            <a:extLst>
              <a:ext uri="{FF2B5EF4-FFF2-40B4-BE49-F238E27FC236}">
                <a16:creationId xmlns:a16="http://schemas.microsoft.com/office/drawing/2014/main" id="{D0534B07-DEB4-B116-4EE3-FB81DCE7011A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13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ECCE928-2992-4989-6A54-ED8584AC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34DC07-87BC-70D5-5A53-9E374CB74E8A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6D75A1-010B-684A-E82C-56ECFFDFA952}"/>
              </a:ext>
            </a:extLst>
          </p:cNvPr>
          <p:cNvSpPr txBox="1"/>
          <p:nvPr/>
        </p:nvSpPr>
        <p:spPr>
          <a:xfrm>
            <a:off x="4187559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7" name="CasellaDiTesto 6">
            <a:hlinkClick r:id="rId5" action="ppaction://hlinksldjump"/>
            <a:extLst>
              <a:ext uri="{FF2B5EF4-FFF2-40B4-BE49-F238E27FC236}">
                <a16:creationId xmlns:a16="http://schemas.microsoft.com/office/drawing/2014/main" id="{5F421690-C7FD-83FC-13D5-A6BB1BED5649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5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8" name="CasellaDiTesto 7">
            <a:hlinkClick r:id="rId5" action="ppaction://hlinksldjump"/>
            <a:extLst>
              <a:ext uri="{FF2B5EF4-FFF2-40B4-BE49-F238E27FC236}">
                <a16:creationId xmlns:a16="http://schemas.microsoft.com/office/drawing/2014/main" id="{18A7FACD-4DFB-FE16-DED6-4202687B56D3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6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9" name="CasellaDiTesto 8">
            <a:hlinkClick r:id="rId5" action="ppaction://hlinksldjump"/>
            <a:extLst>
              <a:ext uri="{FF2B5EF4-FFF2-40B4-BE49-F238E27FC236}">
                <a16:creationId xmlns:a16="http://schemas.microsoft.com/office/drawing/2014/main" id="{9253FA24-9D0D-4F06-C506-3952BF5DBE55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7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D14DF93-5F1C-E722-0C9E-F156B530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4" y="1744491"/>
            <a:ext cx="2144470" cy="6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760E76-574A-2D71-293E-0C39638481E8}"/>
              </a:ext>
            </a:extLst>
          </p:cNvPr>
          <p:cNvSpPr/>
          <p:nvPr/>
        </p:nvSpPr>
        <p:spPr>
          <a:xfrm>
            <a:off x="383458" y="855405"/>
            <a:ext cx="11454581" cy="474187"/>
          </a:xfrm>
          <a:prstGeom prst="roundRect">
            <a:avLst/>
          </a:prstGeom>
          <a:solidFill>
            <a:srgbClr val="01163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4381A57-F116-ACAA-24FC-7A650875287A}"/>
              </a:ext>
            </a:extLst>
          </p:cNvPr>
          <p:cNvSpPr txBox="1"/>
          <p:nvPr/>
        </p:nvSpPr>
        <p:spPr>
          <a:xfrm>
            <a:off x="441496" y="850978"/>
            <a:ext cx="29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FFFF"/>
                </a:solidFill>
                <a:latin typeface="System"/>
              </a:rPr>
              <a:t>Analisi 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5EB4772-4F2A-5675-6C12-406FA7A1A481}"/>
              </a:ext>
            </a:extLst>
          </p:cNvPr>
          <p:cNvSpPr txBox="1"/>
          <p:nvPr/>
        </p:nvSpPr>
        <p:spPr>
          <a:xfrm>
            <a:off x="4358640" y="892045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FFFFFF"/>
                </a:solidFill>
                <a:latin typeface="System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JUnit</a:t>
            </a:r>
            <a:r>
              <a:rPr lang="it-IT" b="1" i="1" dirty="0">
                <a:solidFill>
                  <a:srgbClr val="FFFFFF"/>
                </a:solidFill>
                <a:latin typeface="System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test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46EDC9D-7EC3-E29C-033D-C13A94AD4959}"/>
              </a:ext>
            </a:extLst>
          </p:cNvPr>
          <p:cNvSpPr txBox="1"/>
          <p:nvPr/>
        </p:nvSpPr>
        <p:spPr>
          <a:xfrm>
            <a:off x="7068630" y="892045"/>
            <a:ext cx="29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FFFFFF"/>
                </a:solidFill>
                <a:latin typeface="System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SonarQube</a:t>
            </a:r>
            <a:r>
              <a:rPr lang="it-IT" b="1" i="1" dirty="0">
                <a:solidFill>
                  <a:srgbClr val="FFFFFF"/>
                </a:solidFill>
                <a:latin typeface="System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report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25E6174-50E6-43F9-AE89-BCD5A7EB5C5D}"/>
              </a:ext>
            </a:extLst>
          </p:cNvPr>
          <p:cNvSpPr txBox="1"/>
          <p:nvPr/>
        </p:nvSpPr>
        <p:spPr>
          <a:xfrm>
            <a:off x="2887748" y="1814849"/>
            <a:ext cx="294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UNIT TESTING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A8085BA-9683-0340-2887-98E5C41481F1}"/>
              </a:ext>
            </a:extLst>
          </p:cNvPr>
          <p:cNvSpPr txBox="1"/>
          <p:nvPr/>
        </p:nvSpPr>
        <p:spPr>
          <a:xfrm>
            <a:off x="206477" y="2764449"/>
            <a:ext cx="54161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Abbiamo utilizzato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JUnit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5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un framework per i test unitari in Java che adotta il modello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xUnit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fornendo un’architettura modulare e flessibile per la scrittura e l’esecuzione dei test. Uno dei test principali ha riguardato il metodo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LasciaRecensione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che accetta il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codice fiscale dell’agente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(validato con un pattern specifico) e la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valutazione del cliente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restituendo un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booleano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per indicare il successo dell’operazione. L'obiettivo è verificare il comportamento corretto del sistema senza analizzarne l'implementazione interna.</a:t>
            </a:r>
          </a:p>
          <a:p>
            <a:endParaRPr lang="it-IT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  <a:p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adottato il criterio di copertura 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R-WECT (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Equivalence</a:t>
            </a:r>
            <a:r>
              <a:rPr lang="it-IT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Testing)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che bilancia efficacia e numero di test necessari. Per il test del metodo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LasciaRecensione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abbiamo utilizzato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Mockito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un framework che permette di creare </a:t>
            </a:r>
            <a:r>
              <a:rPr lang="it-IT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</a:t>
            </a:r>
            <a:r>
              <a:rPr lang="it-IT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simulare il comportamento di classi e oggetti. Questa scelta evita l’interazione con dati reali, garantendo sicurezza e integrità, oltre a isolare il codice sotto test da dipendenze esterne, come il database, migliorando l’affidabilità dei test.</a:t>
            </a:r>
            <a:endParaRPr lang="it-IT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stem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226F18A-9B12-846B-B3A7-58BA81EFD9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5813" y="3128244"/>
            <a:ext cx="5522545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BEFDA48-FF7F-E23E-7569-38EC6CAEF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99"/>
            <a:ext cx="12192000" cy="981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A5D24D-270B-F830-7D34-4E049D6D6DA9}"/>
              </a:ext>
            </a:extLst>
          </p:cNvPr>
          <p:cNvSpPr txBox="1"/>
          <p:nvPr/>
        </p:nvSpPr>
        <p:spPr>
          <a:xfrm>
            <a:off x="2812027" y="34851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D8FE35-A712-688D-1453-1FE5446F3E81}"/>
              </a:ext>
            </a:extLst>
          </p:cNvPr>
          <p:cNvSpPr txBox="1"/>
          <p:nvPr/>
        </p:nvSpPr>
        <p:spPr>
          <a:xfrm>
            <a:off x="4187559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7" name="CasellaDiTesto 6">
            <a:hlinkClick r:id="rId5" action="ppaction://hlinksldjump"/>
            <a:extLst>
              <a:ext uri="{FF2B5EF4-FFF2-40B4-BE49-F238E27FC236}">
                <a16:creationId xmlns:a16="http://schemas.microsoft.com/office/drawing/2014/main" id="{D9A304C7-DC82-477B-0064-CAFED3190BD0}"/>
              </a:ext>
            </a:extLst>
          </p:cNvPr>
          <p:cNvSpPr txBox="1"/>
          <p:nvPr/>
        </p:nvSpPr>
        <p:spPr>
          <a:xfrm>
            <a:off x="5234694" y="348518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5" action="ppaction://hlinksldjump"/>
              </a:rPr>
              <a:t>Architettura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8" name="CasellaDiTesto 7">
            <a:hlinkClick r:id="rId5" action="ppaction://hlinksldjump"/>
            <a:extLst>
              <a:ext uri="{FF2B5EF4-FFF2-40B4-BE49-F238E27FC236}">
                <a16:creationId xmlns:a16="http://schemas.microsoft.com/office/drawing/2014/main" id="{2AA8B3AA-1592-9782-1E96-7D4CA9CC3087}"/>
              </a:ext>
            </a:extLst>
          </p:cNvPr>
          <p:cNvSpPr txBox="1"/>
          <p:nvPr/>
        </p:nvSpPr>
        <p:spPr>
          <a:xfrm>
            <a:off x="6569370" y="343192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6" action="ppaction://hlinksldjump"/>
              </a:rPr>
              <a:t>Servizi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9" name="CasellaDiTesto 8">
            <a:hlinkClick r:id="rId5" action="ppaction://hlinksldjump"/>
            <a:extLst>
              <a:ext uri="{FF2B5EF4-FFF2-40B4-BE49-F238E27FC236}">
                <a16:creationId xmlns:a16="http://schemas.microsoft.com/office/drawing/2014/main" id="{F5FD199B-F1D6-D65D-6FAF-51B34446BE62}"/>
              </a:ext>
            </a:extLst>
          </p:cNvPr>
          <p:cNvSpPr txBox="1"/>
          <p:nvPr/>
        </p:nvSpPr>
        <p:spPr>
          <a:xfrm>
            <a:off x="7502013" y="351499"/>
            <a:ext cx="143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11638"/>
                </a:solidFill>
                <a:hlinkClick r:id="rId7" action="ppaction://hlinksldjump"/>
              </a:rPr>
              <a:t>Analisi</a:t>
            </a:r>
            <a:endParaRPr lang="it-IT" sz="1400" b="1" dirty="0">
              <a:solidFill>
                <a:srgbClr val="011638"/>
              </a:solidFill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6F7C79-311F-C974-ED9F-577D978303F9}"/>
              </a:ext>
            </a:extLst>
          </p:cNvPr>
          <p:cNvSpPr/>
          <p:nvPr/>
        </p:nvSpPr>
        <p:spPr>
          <a:xfrm>
            <a:off x="383458" y="855405"/>
            <a:ext cx="11454581" cy="474187"/>
          </a:xfrm>
          <a:prstGeom prst="roundRect">
            <a:avLst/>
          </a:prstGeom>
          <a:solidFill>
            <a:srgbClr val="01163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1AE4CB-BA6E-DDA2-C360-D159998D7DFF}"/>
              </a:ext>
            </a:extLst>
          </p:cNvPr>
          <p:cNvSpPr txBox="1"/>
          <p:nvPr/>
        </p:nvSpPr>
        <p:spPr>
          <a:xfrm>
            <a:off x="441496" y="850978"/>
            <a:ext cx="294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FFFF"/>
                </a:solidFill>
                <a:latin typeface="System"/>
              </a:rPr>
              <a:t>Analisi 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BA6EF-46BB-781E-57CE-C04D7C0EE2E4}"/>
              </a:ext>
            </a:extLst>
          </p:cNvPr>
          <p:cNvSpPr txBox="1"/>
          <p:nvPr/>
        </p:nvSpPr>
        <p:spPr>
          <a:xfrm>
            <a:off x="4358640" y="892045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FFFFFF"/>
                </a:solidFill>
                <a:latin typeface="System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JUnit</a:t>
            </a:r>
            <a:r>
              <a:rPr lang="it-IT" b="1" i="1" dirty="0">
                <a:solidFill>
                  <a:srgbClr val="FFFFFF"/>
                </a:solidFill>
                <a:latin typeface="System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test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162988B-614C-3756-BB52-C0A45B70E7BB}"/>
              </a:ext>
            </a:extLst>
          </p:cNvPr>
          <p:cNvSpPr txBox="1"/>
          <p:nvPr/>
        </p:nvSpPr>
        <p:spPr>
          <a:xfrm>
            <a:off x="7068630" y="892045"/>
            <a:ext cx="29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FFFFFF"/>
                </a:solidFill>
                <a:latin typeface="System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SonarQube</a:t>
            </a:r>
            <a:r>
              <a:rPr lang="it-IT" b="1" i="1" dirty="0">
                <a:solidFill>
                  <a:srgbClr val="FFFFFF"/>
                </a:solidFill>
                <a:latin typeface="System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report</a:t>
            </a:r>
            <a:endParaRPr lang="it-IT" b="1" i="1" dirty="0">
              <a:solidFill>
                <a:srgbClr val="FFFFFF"/>
              </a:solidFill>
              <a:latin typeface="System"/>
            </a:endParaRPr>
          </a:p>
        </p:txBody>
      </p:sp>
      <p:pic>
        <p:nvPicPr>
          <p:cNvPr id="19" name="Immagine 18" descr="Immagine che contiene Elementi grafici, Carattere,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5EDBAF26-D0B8-E099-804C-B3F036B59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1244061"/>
            <a:ext cx="2186275" cy="132236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1E55659-8A8A-3940-9AD3-3E301D6E1129}"/>
              </a:ext>
            </a:extLst>
          </p:cNvPr>
          <p:cNvSpPr txBox="1"/>
          <p:nvPr/>
        </p:nvSpPr>
        <p:spPr>
          <a:xfrm>
            <a:off x="2812027" y="1655619"/>
            <a:ext cx="496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SONARQUBE REPORT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AE2DF56-D44B-5E3C-793A-0E79E09CD7AF}"/>
              </a:ext>
            </a:extLst>
          </p:cNvPr>
          <p:cNvSpPr txBox="1"/>
          <p:nvPr/>
        </p:nvSpPr>
        <p:spPr>
          <a:xfrm>
            <a:off x="470646" y="2539163"/>
            <a:ext cx="51275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La qualità del codice è fondamentale nello sviluppo software, in quanto facilita la comprensione, la manutenzione e la scalabilità del progetto, riducendo bug e vulnerabilità. Per monitorare e migliorare questi aspetti, abbiamo utilizzato </a:t>
            </a:r>
            <a:r>
              <a:rPr lang="it-IT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SonarQube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uno strumento che analizza il codice per rilevare potenziali problemi. In particolare, identifica </a:t>
            </a:r>
            <a:r>
              <a:rPr lang="it-IT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duplicazioni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che aumentano la complessità, </a:t>
            </a:r>
            <a:r>
              <a:rPr lang="it-IT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bug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che possono causare malfunzionamenti, </a:t>
            </a:r>
            <a:r>
              <a:rPr lang="it-IT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vulnerabilità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 che rappresentano rischi di sicurezza e </a:t>
            </a:r>
            <a:r>
              <a:rPr lang="it-IT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code </a:t>
            </a:r>
            <a:r>
              <a:rPr lang="it-IT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smells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ovvero porzioni di codice che riducono leggibilità e manutenibilità. Grazie a </a:t>
            </a:r>
            <a:r>
              <a:rPr lang="it-IT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SonarQube</a:t>
            </a:r>
            <a:r>
              <a:rPr lang="it-IT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"/>
              </a:rPr>
              <a:t>, possiamo ottimizzare continuamente il codice, migliorandone stabilità ed efficienza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613228F8-AE35-C3D9-61A9-4A5D24539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230" y="2908734"/>
            <a:ext cx="6019150" cy="126063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DC4F01D-0A26-903D-9056-3AA717E0FE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2791" y="4592833"/>
            <a:ext cx="6068589" cy="18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0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E2841"/>
      </a:hlink>
      <a:folHlink>
        <a:srgbClr val="0E284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1488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SFRM1000</vt:lpstr>
      <vt:lpstr>System</vt:lpstr>
      <vt:lpstr>Trade Gothic Next Heavy</vt:lpstr>
      <vt:lpstr>Verdana Pro Black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ARENELLA</dc:creator>
  <cp:lastModifiedBy>ANTHONY ARENELLA</cp:lastModifiedBy>
  <cp:revision>1</cp:revision>
  <dcterms:created xsi:type="dcterms:W3CDTF">2025-03-17T10:37:22Z</dcterms:created>
  <dcterms:modified xsi:type="dcterms:W3CDTF">2025-03-19T12:16:26Z</dcterms:modified>
</cp:coreProperties>
</file>