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57" r:id="rId5"/>
    <p:sldId id="258" r:id="rId6"/>
    <p:sldId id="259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36FF-2330-4241-8380-851A5B205297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206B-F42F-4E32-8953-069B69F43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261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36FF-2330-4241-8380-851A5B205297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206B-F42F-4E32-8953-069B69F43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65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36FF-2330-4241-8380-851A5B205297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206B-F42F-4E32-8953-069B69F43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0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36FF-2330-4241-8380-851A5B205297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206B-F42F-4E32-8953-069B69F43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299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36FF-2330-4241-8380-851A5B205297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206B-F42F-4E32-8953-069B69F43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562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36FF-2330-4241-8380-851A5B205297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206B-F42F-4E32-8953-069B69F43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509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36FF-2330-4241-8380-851A5B205297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206B-F42F-4E32-8953-069B69F43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759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36FF-2330-4241-8380-851A5B205297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206B-F42F-4E32-8953-069B69F43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25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36FF-2330-4241-8380-851A5B205297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206B-F42F-4E32-8953-069B69F43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55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36FF-2330-4241-8380-851A5B205297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206B-F42F-4E32-8953-069B69F43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113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36FF-2330-4241-8380-851A5B205297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206B-F42F-4E32-8953-069B69F43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830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B36FF-2330-4241-8380-851A5B205297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4206B-F42F-4E32-8953-069B69F43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189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图片 1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9" name="组合 58"/>
          <p:cNvGrpSpPr/>
          <p:nvPr/>
        </p:nvGrpSpPr>
        <p:grpSpPr>
          <a:xfrm>
            <a:off x="235557" y="1531263"/>
            <a:ext cx="11720885" cy="3795473"/>
            <a:chOff x="547315" y="1806963"/>
            <a:chExt cx="11720885" cy="3795473"/>
          </a:xfrm>
        </p:grpSpPr>
        <p:pic>
          <p:nvPicPr>
            <p:cNvPr id="60" name="椭圆 4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5233" y="2275771"/>
              <a:ext cx="3000375" cy="3000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空心弧 40"/>
            <p:cNvSpPr/>
            <p:nvPr/>
          </p:nvSpPr>
          <p:spPr bwMode="auto">
            <a:xfrm rot="5400000">
              <a:off x="3855211" y="2061995"/>
              <a:ext cx="3221653" cy="3221653"/>
            </a:xfrm>
            <a:custGeom>
              <a:avLst/>
              <a:gdLst>
                <a:gd name="T0" fmla="*/ 25488 w 4091171"/>
                <a:gd name="T1" fmla="*/ 2045583 h 4091173"/>
                <a:gd name="T2" fmla="*/ 4065677 w 4091171"/>
                <a:gd name="T3" fmla="*/ 2049671 h 4091173"/>
                <a:gd name="T4" fmla="*/ 2045586 w 4091171"/>
                <a:gd name="T5" fmla="*/ 2045587 h 4091173"/>
                <a:gd name="T6" fmla="*/ 5898240 60000 65536"/>
                <a:gd name="T7" fmla="*/ 5898240 60000 65536"/>
                <a:gd name="T8" fmla="*/ 5898240 60000 65536"/>
                <a:gd name="T9" fmla="*/ 0 w 4091171"/>
                <a:gd name="T10" fmla="*/ 0 h 4091173"/>
                <a:gd name="T11" fmla="*/ 4091171 w 4091171"/>
                <a:gd name="T12" fmla="*/ 2049724 h 40911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91171" h="4091173">
                  <a:moveTo>
                    <a:pt x="0" y="2045584"/>
                  </a:moveTo>
                  <a:lnTo>
                    <a:pt x="0" y="2045584"/>
                  </a:lnTo>
                  <a:cubicBezTo>
                    <a:pt x="1" y="915838"/>
                    <a:pt x="915840" y="-2"/>
                    <a:pt x="2045586" y="-1"/>
                  </a:cubicBezTo>
                  <a:cubicBezTo>
                    <a:pt x="3175331" y="-1"/>
                    <a:pt x="4091172" y="915839"/>
                    <a:pt x="4091172" y="2045586"/>
                  </a:cubicBezTo>
                  <a:cubicBezTo>
                    <a:pt x="4091172" y="2046966"/>
                    <a:pt x="4091170" y="2048347"/>
                    <a:pt x="4091167" y="2049727"/>
                  </a:cubicBezTo>
                  <a:lnTo>
                    <a:pt x="4040191" y="2049621"/>
                  </a:lnTo>
                  <a:lnTo>
                    <a:pt x="4040190" y="2049620"/>
                  </a:lnTo>
                  <a:cubicBezTo>
                    <a:pt x="4040193" y="2048276"/>
                    <a:pt x="4040195" y="2046931"/>
                    <a:pt x="4040195" y="2045587"/>
                  </a:cubicBezTo>
                  <a:cubicBezTo>
                    <a:pt x="4040195" y="943993"/>
                    <a:pt x="3147177" y="50976"/>
                    <a:pt x="2045585" y="50976"/>
                  </a:cubicBezTo>
                  <a:cubicBezTo>
                    <a:pt x="943992" y="50976"/>
                    <a:pt x="50975" y="943993"/>
                    <a:pt x="50975" y="2045587"/>
                  </a:cubicBezTo>
                  <a:cubicBezTo>
                    <a:pt x="50974" y="2045587"/>
                    <a:pt x="50975" y="2045588"/>
                    <a:pt x="50975" y="2045589"/>
                  </a:cubicBez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>
              <a:noFill/>
            </a:ln>
          </p:spPr>
          <p:txBody>
            <a:bodyPr lIns="72002" tIns="36001" rIns="72002" bIns="36001" anchor="ctr"/>
            <a:lstStyle/>
            <a:p>
              <a:pPr defTabSz="960120">
                <a:defRPr/>
              </a:pPr>
              <a:endParaRPr lang="zh-CN" altLang="en-US" sz="189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62" name="椭圆 41"/>
            <p:cNvSpPr>
              <a:spLocks noChangeArrowheads="1"/>
            </p:cNvSpPr>
            <p:nvPr/>
          </p:nvSpPr>
          <p:spPr bwMode="auto">
            <a:xfrm>
              <a:off x="6066737" y="2080747"/>
              <a:ext cx="403801" cy="403801"/>
            </a:xfrm>
            <a:prstGeom prst="ellipse">
              <a:avLst/>
            </a:prstGeom>
            <a:solidFill>
              <a:srgbClr val="1C9494"/>
            </a:solidFill>
            <a:ln>
              <a:noFill/>
            </a:ln>
          </p:spPr>
          <p:txBody>
            <a:bodyPr lIns="72002" tIns="36001" rIns="72002" bIns="36001" anchor="ctr"/>
            <a:lstStyle/>
            <a:p>
              <a:pPr algn="ctr" defTabSz="718590"/>
              <a:endParaRPr lang="zh-CN" altLang="en-US" sz="1890">
                <a:solidFill>
                  <a:srgbClr val="006CB8"/>
                </a:solidFill>
                <a:cs typeface="+mn-ea"/>
                <a:sym typeface="+mn-lt"/>
              </a:endParaRPr>
            </a:p>
          </p:txBody>
        </p:sp>
        <p:sp>
          <p:nvSpPr>
            <p:cNvPr id="63" name="椭圆 42"/>
            <p:cNvSpPr>
              <a:spLocks noChangeArrowheads="1"/>
            </p:cNvSpPr>
            <p:nvPr/>
          </p:nvSpPr>
          <p:spPr bwMode="auto">
            <a:xfrm>
              <a:off x="6746822" y="2935854"/>
              <a:ext cx="403801" cy="403801"/>
            </a:xfrm>
            <a:prstGeom prst="ellipse">
              <a:avLst/>
            </a:prstGeom>
            <a:solidFill>
              <a:srgbClr val="78AF51"/>
            </a:solidFill>
            <a:ln>
              <a:noFill/>
            </a:ln>
          </p:spPr>
          <p:txBody>
            <a:bodyPr lIns="72002" tIns="36001" rIns="72002" bIns="36001" anchor="ctr"/>
            <a:lstStyle/>
            <a:p>
              <a:pPr algn="ctr" defTabSz="718590"/>
              <a:endParaRPr lang="zh-CN" altLang="en-US" sz="1890">
                <a:solidFill>
                  <a:srgbClr val="006CB8"/>
                </a:solidFill>
                <a:cs typeface="+mn-ea"/>
                <a:sym typeface="+mn-lt"/>
              </a:endParaRPr>
            </a:p>
          </p:txBody>
        </p:sp>
        <p:sp>
          <p:nvSpPr>
            <p:cNvPr id="64" name="椭圆 43"/>
            <p:cNvSpPr>
              <a:spLocks noChangeArrowheads="1"/>
            </p:cNvSpPr>
            <p:nvPr/>
          </p:nvSpPr>
          <p:spPr bwMode="auto">
            <a:xfrm>
              <a:off x="6755574" y="3934729"/>
              <a:ext cx="403801" cy="403801"/>
            </a:xfrm>
            <a:prstGeom prst="ellipse">
              <a:avLst/>
            </a:prstGeom>
            <a:solidFill>
              <a:srgbClr val="FAC14D"/>
            </a:solidFill>
            <a:ln>
              <a:noFill/>
            </a:ln>
          </p:spPr>
          <p:txBody>
            <a:bodyPr lIns="72002" tIns="36001" rIns="72002" bIns="36001" anchor="ctr"/>
            <a:lstStyle/>
            <a:p>
              <a:pPr algn="ctr" defTabSz="718590"/>
              <a:endParaRPr lang="zh-CN" altLang="en-US" sz="1890">
                <a:solidFill>
                  <a:srgbClr val="006CB8"/>
                </a:solidFill>
                <a:cs typeface="+mn-ea"/>
                <a:sym typeface="+mn-lt"/>
              </a:endParaRPr>
            </a:p>
          </p:txBody>
        </p:sp>
        <p:sp>
          <p:nvSpPr>
            <p:cNvPr id="65" name="椭圆 44"/>
            <p:cNvSpPr>
              <a:spLocks noChangeArrowheads="1"/>
            </p:cNvSpPr>
            <p:nvPr/>
          </p:nvSpPr>
          <p:spPr bwMode="auto">
            <a:xfrm>
              <a:off x="6070488" y="4813589"/>
              <a:ext cx="403801" cy="403801"/>
            </a:xfrm>
            <a:prstGeom prst="ellipse">
              <a:avLst/>
            </a:prstGeom>
            <a:solidFill>
              <a:srgbClr val="F95647"/>
            </a:solidFill>
            <a:ln>
              <a:noFill/>
            </a:ln>
          </p:spPr>
          <p:txBody>
            <a:bodyPr lIns="72002" tIns="36001" rIns="72002" bIns="36001" anchor="ctr"/>
            <a:lstStyle/>
            <a:p>
              <a:pPr algn="ctr" defTabSz="718590"/>
              <a:endParaRPr lang="zh-CN" altLang="en-US" sz="1890">
                <a:solidFill>
                  <a:srgbClr val="006CB8"/>
                </a:solidFill>
                <a:cs typeface="+mn-ea"/>
                <a:sym typeface="+mn-lt"/>
              </a:endParaRPr>
            </a:p>
          </p:txBody>
        </p:sp>
        <p:cxnSp>
          <p:nvCxnSpPr>
            <p:cNvPr id="66" name="直接连接符 52"/>
            <p:cNvCxnSpPr>
              <a:cxnSpLocks noChangeShapeType="1"/>
            </p:cNvCxnSpPr>
            <p:nvPr/>
          </p:nvCxnSpPr>
          <p:spPr bwMode="auto">
            <a:xfrm>
              <a:off x="6495540" y="2310775"/>
              <a:ext cx="1135142" cy="0"/>
            </a:xfrm>
            <a:prstGeom prst="line">
              <a:avLst/>
            </a:prstGeom>
            <a:noFill/>
            <a:ln w="25400" algn="ctr">
              <a:solidFill>
                <a:srgbClr val="1C9494"/>
              </a:solidFill>
              <a:prstDash val="sysDot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67" name="椭圆 44"/>
            <p:cNvPicPr>
              <a:picLocks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4417" y="1811962"/>
              <a:ext cx="1078884" cy="1078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8" name="直接连接符 58"/>
            <p:cNvCxnSpPr>
              <a:cxnSpLocks noChangeShapeType="1"/>
            </p:cNvCxnSpPr>
            <p:nvPr/>
          </p:nvCxnSpPr>
          <p:spPr bwMode="auto">
            <a:xfrm>
              <a:off x="6495541" y="5018614"/>
              <a:ext cx="1133892" cy="0"/>
            </a:xfrm>
            <a:prstGeom prst="line">
              <a:avLst/>
            </a:prstGeom>
            <a:noFill/>
            <a:ln w="25400" algn="ctr">
              <a:solidFill>
                <a:srgbClr val="FF6600"/>
              </a:solidFill>
              <a:prstDash val="sysDot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69" name="椭圆 44"/>
            <p:cNvPicPr>
              <a:picLocks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4417" y="4523552"/>
              <a:ext cx="1078884" cy="1078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0" name="直接连接符 62"/>
            <p:cNvCxnSpPr>
              <a:cxnSpLocks noChangeShapeType="1"/>
            </p:cNvCxnSpPr>
            <p:nvPr/>
          </p:nvCxnSpPr>
          <p:spPr bwMode="auto">
            <a:xfrm flipV="1">
              <a:off x="7155623" y="3142128"/>
              <a:ext cx="1901488" cy="6252"/>
            </a:xfrm>
            <a:prstGeom prst="line">
              <a:avLst/>
            </a:prstGeom>
            <a:noFill/>
            <a:ln w="25400" algn="ctr">
              <a:solidFill>
                <a:srgbClr val="78AF51"/>
              </a:solidFill>
              <a:prstDash val="sysDot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71" name="椭圆 44"/>
            <p:cNvPicPr>
              <a:picLocks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9595" y="2637066"/>
              <a:ext cx="1078884" cy="1078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2" name="直接连接符 66"/>
            <p:cNvCxnSpPr>
              <a:cxnSpLocks noChangeShapeType="1"/>
            </p:cNvCxnSpPr>
            <p:nvPr/>
          </p:nvCxnSpPr>
          <p:spPr bwMode="auto">
            <a:xfrm>
              <a:off x="7155622" y="4162256"/>
              <a:ext cx="1867734" cy="0"/>
            </a:xfrm>
            <a:prstGeom prst="line">
              <a:avLst/>
            </a:prstGeom>
            <a:noFill/>
            <a:ln w="25400" algn="ctr">
              <a:solidFill>
                <a:srgbClr val="FAC14D"/>
              </a:solidFill>
              <a:prstDash val="sysDot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73" name="椭圆 44"/>
            <p:cNvPicPr>
              <a:picLocks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9593" y="3655944"/>
              <a:ext cx="1078884" cy="1078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矩形 73"/>
            <p:cNvSpPr/>
            <p:nvPr/>
          </p:nvSpPr>
          <p:spPr>
            <a:xfrm>
              <a:off x="8475787" y="1806963"/>
              <a:ext cx="1270718" cy="303538"/>
            </a:xfrm>
            <a:prstGeom prst="rect">
              <a:avLst/>
            </a:prstGeom>
          </p:spPr>
          <p:txBody>
            <a:bodyPr wrap="none" lIns="72002" tIns="36001" rIns="72002" bIns="36001">
              <a:spAutoFit/>
            </a:bodyPr>
            <a:lstStyle/>
            <a:p>
              <a:pPr defTabSz="718590"/>
              <a:r>
                <a:rPr lang="zh-CN" altLang="en-US" sz="1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rPr>
                <a:t>部门</a:t>
              </a:r>
              <a:r>
                <a:rPr lang="en-US" altLang="zh-CN" sz="15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rPr>
                <a:t>&amp;&amp;</a:t>
              </a:r>
              <a:r>
                <a:rPr lang="zh-CN" altLang="en-US" sz="1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rPr>
                <a:t>项目组</a:t>
              </a:r>
              <a:endParaRPr lang="zh-CN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75" name="矩形 47"/>
            <p:cNvSpPr>
              <a:spLocks noChangeArrowheads="1"/>
            </p:cNvSpPr>
            <p:nvPr/>
          </p:nvSpPr>
          <p:spPr bwMode="auto">
            <a:xfrm>
              <a:off x="8478288" y="2095748"/>
              <a:ext cx="2793710" cy="8190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2002" tIns="36001" rIns="72002" bIns="36001">
              <a:spAutoFit/>
            </a:bodyPr>
            <a:lstStyle/>
            <a:p>
              <a:pPr defTabSz="718590">
                <a:lnSpc>
                  <a:spcPct val="150000"/>
                </a:lnSpc>
              </a:pPr>
              <a:r>
                <a:rPr lang="en-US" altLang="zh-CN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rPr>
                <a:t>XXXXXXX</a:t>
              </a:r>
              <a:r>
                <a:rPr lang="zh-CN" altLang="en-US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rPr>
                <a:t>硬</a:t>
              </a:r>
              <a:r>
                <a:rPr lang="zh-CN" altLang="en-US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rPr>
                <a:t>工实施部</a:t>
              </a:r>
              <a:endParaRPr lang="en-US" altLang="zh-CN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endParaRPr>
            </a:p>
            <a:p>
              <a:pPr lvl="0" defTabSz="718590">
                <a:lnSpc>
                  <a:spcPct val="150000"/>
                </a:lnSpc>
              </a:pPr>
              <a:r>
                <a:rPr lang="en-US" altLang="zh-CN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</a:rPr>
                <a:t>XXXXXXXX</a:t>
              </a:r>
              <a:r>
                <a:rPr lang="zh-CN" altLang="en-US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</a:rPr>
                <a:t>硬件</a:t>
              </a:r>
              <a:r>
                <a:rPr lang="zh-CN" alt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</a:rPr>
                <a:t>测试</a:t>
              </a:r>
            </a:p>
            <a:p>
              <a:pPr defTabSz="718590">
                <a:lnSpc>
                  <a:spcPts val="1500"/>
                </a:lnSpc>
              </a:pPr>
              <a:endParaRPr lang="zh-CN" alt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8475787" y="4602313"/>
              <a:ext cx="914852" cy="303538"/>
            </a:xfrm>
            <a:prstGeom prst="rect">
              <a:avLst/>
            </a:prstGeom>
          </p:spPr>
          <p:txBody>
            <a:bodyPr wrap="none" lIns="72002" tIns="36001" rIns="72002" bIns="36001">
              <a:spAutoFit/>
            </a:bodyPr>
            <a:lstStyle/>
            <a:p>
              <a:r>
                <a:rPr lang="zh-CN" altLang="zh-CN" sz="15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</a:rPr>
                <a:t>个人宣言</a:t>
              </a:r>
              <a:endParaRPr lang="zh-CN" altLang="en-US" sz="1500" b="1" dirty="0">
                <a:solidFill>
                  <a:prstClr val="black">
                    <a:lumMod val="75000"/>
                    <a:lumOff val="25000"/>
                  </a:prst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</a:endParaRPr>
            </a:p>
          </p:txBody>
        </p:sp>
        <p:sp>
          <p:nvSpPr>
            <p:cNvPr id="77" name="矩形 76"/>
            <p:cNvSpPr>
              <a:spLocks noChangeArrowheads="1"/>
            </p:cNvSpPr>
            <p:nvPr/>
          </p:nvSpPr>
          <p:spPr bwMode="auto">
            <a:xfrm>
              <a:off x="8475787" y="4910915"/>
              <a:ext cx="2853808" cy="2573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2002" tIns="36001" rIns="72002" bIns="36001">
              <a:spAutoFit/>
            </a:bodyPr>
            <a:lstStyle/>
            <a:p>
              <a:pPr lvl="0"/>
              <a:r>
                <a:rPr lang="zh-CN" altLang="zh-CN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</a:rPr>
                <a:t>学无止境</a:t>
              </a:r>
              <a:r>
                <a:rPr lang="zh-CN" altLang="zh-CN" sz="1200" dirty="0" smtClean="0"/>
                <a:t>，不断提高自己</a:t>
              </a:r>
              <a:endParaRPr lang="zh-CN" altLang="zh-CN" sz="1200" dirty="0"/>
            </a:p>
          </p:txBody>
        </p:sp>
        <p:sp>
          <p:nvSpPr>
            <p:cNvPr id="78" name="矩形 77"/>
            <p:cNvSpPr/>
            <p:nvPr/>
          </p:nvSpPr>
          <p:spPr>
            <a:xfrm>
              <a:off x="9914717" y="2782084"/>
              <a:ext cx="1142478" cy="303538"/>
            </a:xfrm>
            <a:prstGeom prst="rect">
              <a:avLst/>
            </a:prstGeom>
          </p:spPr>
          <p:txBody>
            <a:bodyPr wrap="none" lIns="72002" tIns="36001" rIns="72002" bIns="36001">
              <a:spAutoFit/>
            </a:bodyPr>
            <a:lstStyle/>
            <a:p>
              <a:pPr lvl="0"/>
              <a:r>
                <a:rPr lang="zh-CN" altLang="zh-CN" sz="15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</a:rPr>
                <a:t>岗位</a:t>
              </a:r>
              <a:r>
                <a:rPr lang="en-US" altLang="zh-CN" sz="15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</a:rPr>
                <a:t>&amp;&amp;</a:t>
              </a:r>
              <a:r>
                <a:rPr lang="zh-CN" altLang="en-US" sz="15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</a:rPr>
                <a:t>技能</a:t>
              </a:r>
            </a:p>
          </p:txBody>
        </p:sp>
        <p:sp>
          <p:nvSpPr>
            <p:cNvPr id="79" name="矩形 47"/>
            <p:cNvSpPr>
              <a:spLocks noChangeArrowheads="1"/>
            </p:cNvSpPr>
            <p:nvPr/>
          </p:nvSpPr>
          <p:spPr bwMode="auto">
            <a:xfrm>
              <a:off x="9917218" y="3070870"/>
              <a:ext cx="2350982" cy="2573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2002" tIns="36001" rIns="72002" bIns="36001">
              <a:spAutoFit/>
            </a:bodyPr>
            <a:lstStyle/>
            <a:p>
              <a:pPr lvl="0"/>
              <a:r>
                <a:rPr lang="zh-CN" altLang="zh-CN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</a:rPr>
                <a:t>测试工程师</a:t>
              </a:r>
              <a:r>
                <a:rPr lang="en-US" altLang="zh-CN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</a:rPr>
                <a:t>    WEB</a:t>
              </a:r>
              <a:endParaRPr lang="zh-CN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9914717" y="3840967"/>
              <a:ext cx="530131" cy="303538"/>
            </a:xfrm>
            <a:prstGeom prst="rect">
              <a:avLst/>
            </a:prstGeom>
          </p:spPr>
          <p:txBody>
            <a:bodyPr wrap="none" lIns="72002" tIns="36001" rIns="72002" bIns="36001">
              <a:spAutoFit/>
            </a:bodyPr>
            <a:lstStyle/>
            <a:p>
              <a:pPr lvl="0"/>
              <a:r>
                <a:rPr lang="zh-CN" altLang="zh-CN" sz="15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</a:rPr>
                <a:t>爱好</a:t>
              </a:r>
              <a:endParaRPr lang="zh-CN" altLang="en-US" sz="1500" b="1" dirty="0">
                <a:solidFill>
                  <a:prstClr val="black">
                    <a:lumMod val="75000"/>
                    <a:lumOff val="25000"/>
                  </a:prst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</a:endParaRPr>
            </a:p>
          </p:txBody>
        </p:sp>
        <p:sp>
          <p:nvSpPr>
            <p:cNvPr id="81" name="矩形 47"/>
            <p:cNvSpPr>
              <a:spLocks noChangeArrowheads="1"/>
            </p:cNvSpPr>
            <p:nvPr/>
          </p:nvSpPr>
          <p:spPr bwMode="auto">
            <a:xfrm>
              <a:off x="9917218" y="4129752"/>
              <a:ext cx="2350982" cy="2573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2002" tIns="36001" rIns="72002" bIns="36001">
              <a:spAutoFit/>
            </a:bodyPr>
            <a:lstStyle/>
            <a:p>
              <a:r>
                <a:rPr lang="zh-CN" altLang="zh-CN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</a:rPr>
                <a:t>看电影、摄影</a:t>
              </a:r>
            </a:p>
          </p:txBody>
        </p:sp>
        <p:sp>
          <p:nvSpPr>
            <p:cNvPr id="82" name="矩形 71"/>
            <p:cNvSpPr>
              <a:spLocks noChangeArrowheads="1"/>
            </p:cNvSpPr>
            <p:nvPr/>
          </p:nvSpPr>
          <p:spPr bwMode="auto">
            <a:xfrm>
              <a:off x="7844460" y="2061996"/>
              <a:ext cx="330041" cy="444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2" tIns="36001" rIns="72002" bIns="36001">
              <a:spAutoFit/>
            </a:bodyPr>
            <a:lstStyle/>
            <a:p>
              <a:pPr defTabSz="718590"/>
              <a:r>
                <a:rPr lang="en-US" altLang="zh-CN" sz="2415" b="1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83" name="矩形 71"/>
            <p:cNvSpPr>
              <a:spLocks noChangeArrowheads="1"/>
            </p:cNvSpPr>
            <p:nvPr/>
          </p:nvSpPr>
          <p:spPr bwMode="auto">
            <a:xfrm>
              <a:off x="9254637" y="2902101"/>
              <a:ext cx="330041" cy="444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2" tIns="36001" rIns="72002" bIns="36001">
              <a:spAutoFit/>
            </a:bodyPr>
            <a:lstStyle/>
            <a:p>
              <a:pPr defTabSz="718590"/>
              <a:r>
                <a:rPr lang="en-US" altLang="zh-CN" sz="2415" b="1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84" name="矩形 71"/>
            <p:cNvSpPr>
              <a:spLocks noChangeArrowheads="1"/>
            </p:cNvSpPr>
            <p:nvPr/>
          </p:nvSpPr>
          <p:spPr bwMode="auto">
            <a:xfrm>
              <a:off x="9254637" y="3922228"/>
              <a:ext cx="330041" cy="444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2" tIns="36001" rIns="72002" bIns="36001">
              <a:spAutoFit/>
            </a:bodyPr>
            <a:lstStyle/>
            <a:p>
              <a:pPr defTabSz="718590"/>
              <a:r>
                <a:rPr lang="en-US" altLang="zh-CN" sz="2415" b="1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3</a:t>
              </a:r>
            </a:p>
          </p:txBody>
        </p:sp>
        <p:sp>
          <p:nvSpPr>
            <p:cNvPr id="85" name="矩形 71"/>
            <p:cNvSpPr>
              <a:spLocks noChangeArrowheads="1"/>
            </p:cNvSpPr>
            <p:nvPr/>
          </p:nvSpPr>
          <p:spPr bwMode="auto">
            <a:xfrm>
              <a:off x="7844460" y="4809838"/>
              <a:ext cx="330041" cy="444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2" tIns="36001" rIns="72002" bIns="36001">
              <a:spAutoFit/>
            </a:bodyPr>
            <a:lstStyle/>
            <a:p>
              <a:pPr defTabSz="718590"/>
              <a:r>
                <a:rPr lang="en-US" altLang="zh-CN" sz="2415" b="1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4</a:t>
              </a:r>
            </a:p>
          </p:txBody>
        </p:sp>
        <p:sp>
          <p:nvSpPr>
            <p:cNvPr id="86" name="Freeform 7"/>
            <p:cNvSpPr>
              <a:spLocks/>
            </p:cNvSpPr>
            <p:nvPr/>
          </p:nvSpPr>
          <p:spPr bwMode="auto">
            <a:xfrm>
              <a:off x="2226603" y="2289900"/>
              <a:ext cx="822184" cy="2595841"/>
            </a:xfrm>
            <a:custGeom>
              <a:avLst/>
              <a:gdLst>
                <a:gd name="T0" fmla="*/ 1750 w 1750"/>
                <a:gd name="T1" fmla="*/ 272 h 5527"/>
                <a:gd name="T2" fmla="*/ 314 w 1750"/>
                <a:gd name="T3" fmla="*/ 2778 h 5527"/>
                <a:gd name="T4" fmla="*/ 1699 w 1750"/>
                <a:gd name="T5" fmla="*/ 5254 h 5527"/>
                <a:gd name="T6" fmla="*/ 1542 w 1750"/>
                <a:gd name="T7" fmla="*/ 5527 h 5527"/>
                <a:gd name="T8" fmla="*/ 0 w 1750"/>
                <a:gd name="T9" fmla="*/ 2778 h 5527"/>
                <a:gd name="T10" fmla="*/ 1593 w 1750"/>
                <a:gd name="T11" fmla="*/ 0 h 5527"/>
                <a:gd name="T12" fmla="*/ 1750 w 1750"/>
                <a:gd name="T13" fmla="*/ 272 h 5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0" h="5527">
                  <a:moveTo>
                    <a:pt x="1750" y="272"/>
                  </a:moveTo>
                  <a:cubicBezTo>
                    <a:pt x="891" y="777"/>
                    <a:pt x="314" y="1710"/>
                    <a:pt x="314" y="2778"/>
                  </a:cubicBezTo>
                  <a:cubicBezTo>
                    <a:pt x="314" y="3825"/>
                    <a:pt x="868" y="4743"/>
                    <a:pt x="1699" y="5254"/>
                  </a:cubicBezTo>
                  <a:lnTo>
                    <a:pt x="1542" y="5527"/>
                  </a:lnTo>
                  <a:cubicBezTo>
                    <a:pt x="617" y="4961"/>
                    <a:pt x="0" y="3942"/>
                    <a:pt x="0" y="2778"/>
                  </a:cubicBezTo>
                  <a:cubicBezTo>
                    <a:pt x="0" y="1594"/>
                    <a:pt x="640" y="559"/>
                    <a:pt x="1593" y="0"/>
                  </a:cubicBezTo>
                  <a:lnTo>
                    <a:pt x="1750" y="272"/>
                  </a:lnTo>
                  <a:close/>
                </a:path>
              </a:pathLst>
            </a:custGeom>
            <a:solidFill>
              <a:sysClr val="windowText" lastClr="000000">
                <a:lumMod val="50000"/>
                <a:lumOff val="50000"/>
              </a:sysClr>
            </a:solidFill>
            <a:ln>
              <a:noFill/>
            </a:ln>
          </p:spPr>
          <p:txBody>
            <a:bodyPr vert="horz" wrap="square" lIns="96012" tIns="48006" rIns="96012" bIns="48006" numCol="1" anchor="t" anchorCtr="0" compatLnSpc="1">
              <a:prstTxWarp prst="textNoShape">
                <a:avLst/>
              </a:prstTxWarp>
            </a:bodyPr>
            <a:lstStyle/>
            <a:p>
              <a:pPr defTabSz="966788">
                <a:defRPr/>
              </a:pPr>
              <a:endParaRPr lang="zh-CN" altLang="en-US" sz="1995" kern="0">
                <a:solidFill>
                  <a:prstClr val="black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2226473" y="2095112"/>
              <a:ext cx="940063" cy="94006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8" name="同心圆 10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66788">
                  <a:defRPr/>
                </a:pPr>
                <a:endParaRPr lang="zh-CN" altLang="en-US" sz="1995" kern="0">
                  <a:solidFill>
                    <a:prstClr val="black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109" name="椭圆 108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66788">
                  <a:defRPr/>
                </a:pPr>
                <a:endParaRPr lang="zh-CN" altLang="en-US" sz="1995" kern="0">
                  <a:solidFill>
                    <a:prstClr val="white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1812388" y="3173039"/>
              <a:ext cx="940063" cy="940063"/>
              <a:chOff x="1835696" y="2211710"/>
              <a:chExt cx="1149740" cy="1149740"/>
            </a:xfrm>
          </p:grpSpPr>
          <p:grpSp>
            <p:nvGrpSpPr>
              <p:cNvPr id="104" name="组合 103"/>
              <p:cNvGrpSpPr/>
              <p:nvPr/>
            </p:nvGrpSpPr>
            <p:grpSpPr>
              <a:xfrm>
                <a:off x="1835696" y="2211710"/>
                <a:ext cx="1149740" cy="1149740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106" name="同心圆 105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ysClr val="window" lastClr="FFFFFF"/>
                    </a:gs>
                    <a:gs pos="55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81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66788">
                    <a:defRPr/>
                  </a:pPr>
                  <a:endParaRPr lang="zh-CN" altLang="en-US" sz="1995" ker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方正兰亭黑简体" panose="02000000000000000000" pitchFamily="2" charset="-122"/>
                    <a:ea typeface="方正兰亭黑简体" panose="02000000000000000000" pitchFamily="2" charset="-122"/>
                  </a:endParaRPr>
                </a:p>
              </p:txBody>
            </p:sp>
            <p:sp>
              <p:nvSpPr>
                <p:cNvPr id="107" name="椭圆 106"/>
                <p:cNvSpPr/>
                <p:nvPr/>
              </p:nvSpPr>
              <p:spPr>
                <a:xfrm>
                  <a:off x="392112" y="760411"/>
                  <a:ext cx="3825872" cy="3825873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189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66788">
                    <a:defRPr/>
                  </a:pPr>
                  <a:endParaRPr lang="zh-CN" altLang="en-US" sz="1995" ker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方正兰亭黑简体" panose="02000000000000000000" pitchFamily="2" charset="-122"/>
                    <a:ea typeface="方正兰亭黑简体" panose="02000000000000000000" pitchFamily="2" charset="-122"/>
                  </a:endParaRPr>
                </a:p>
              </p:txBody>
            </p:sp>
          </p:grpSp>
          <p:sp>
            <p:nvSpPr>
              <p:cNvPr id="105" name="KSO_Shape"/>
              <p:cNvSpPr>
                <a:spLocks/>
              </p:cNvSpPr>
              <p:nvPr/>
            </p:nvSpPr>
            <p:spPr bwMode="auto">
              <a:xfrm>
                <a:off x="2089100" y="2562390"/>
                <a:ext cx="649486" cy="486031"/>
              </a:xfrm>
              <a:custGeom>
                <a:avLst/>
                <a:gdLst>
                  <a:gd name="T0" fmla="*/ 151004 w 5185"/>
                  <a:gd name="T1" fmla="*/ 1065477 h 3880"/>
                  <a:gd name="T2" fmla="*/ 1873403 w 5185"/>
                  <a:gd name="T3" fmla="*/ 1297678 h 3880"/>
                  <a:gd name="T4" fmla="*/ 751713 w 5185"/>
                  <a:gd name="T5" fmla="*/ 1241832 h 3880"/>
                  <a:gd name="T6" fmla="*/ 1108464 w 5185"/>
                  <a:gd name="T7" fmla="*/ 1148144 h 3880"/>
                  <a:gd name="T8" fmla="*/ 751713 w 5185"/>
                  <a:gd name="T9" fmla="*/ 1241832 h 3880"/>
                  <a:gd name="T10" fmla="*/ 1726808 w 5185"/>
                  <a:gd name="T11" fmla="*/ 1012203 h 3880"/>
                  <a:gd name="T12" fmla="*/ 1726073 w 5185"/>
                  <a:gd name="T13" fmla="*/ 1007794 h 3880"/>
                  <a:gd name="T14" fmla="*/ 1726808 w 5185"/>
                  <a:gd name="T15" fmla="*/ 44089 h 3880"/>
                  <a:gd name="T16" fmla="*/ 1726441 w 5185"/>
                  <a:gd name="T17" fmla="*/ 39680 h 3880"/>
                  <a:gd name="T18" fmla="*/ 1724604 w 5185"/>
                  <a:gd name="T19" fmla="*/ 30862 h 3880"/>
                  <a:gd name="T20" fmla="*/ 1721297 w 5185"/>
                  <a:gd name="T21" fmla="*/ 23147 h 3880"/>
                  <a:gd name="T22" fmla="*/ 1716888 w 5185"/>
                  <a:gd name="T23" fmla="*/ 15798 h 3880"/>
                  <a:gd name="T24" fmla="*/ 1711010 w 5185"/>
                  <a:gd name="T25" fmla="*/ 9920 h 3880"/>
                  <a:gd name="T26" fmla="*/ 1703662 w 5185"/>
                  <a:gd name="T27" fmla="*/ 5144 h 3880"/>
                  <a:gd name="T28" fmla="*/ 1695946 w 5185"/>
                  <a:gd name="T29" fmla="*/ 1837 h 3880"/>
                  <a:gd name="T30" fmla="*/ 1687128 w 5185"/>
                  <a:gd name="T31" fmla="*/ 367 h 3880"/>
                  <a:gd name="T32" fmla="*/ 222281 w 5185"/>
                  <a:gd name="T33" fmla="*/ 0 h 3880"/>
                  <a:gd name="T34" fmla="*/ 217872 w 5185"/>
                  <a:gd name="T35" fmla="*/ 367 h 3880"/>
                  <a:gd name="T36" fmla="*/ 209054 w 5185"/>
                  <a:gd name="T37" fmla="*/ 1837 h 3880"/>
                  <a:gd name="T38" fmla="*/ 201338 w 5185"/>
                  <a:gd name="T39" fmla="*/ 5144 h 3880"/>
                  <a:gd name="T40" fmla="*/ 194358 w 5185"/>
                  <a:gd name="T41" fmla="*/ 9920 h 3880"/>
                  <a:gd name="T42" fmla="*/ 188112 w 5185"/>
                  <a:gd name="T43" fmla="*/ 15798 h 3880"/>
                  <a:gd name="T44" fmla="*/ 183336 w 5185"/>
                  <a:gd name="T45" fmla="*/ 23147 h 3880"/>
                  <a:gd name="T46" fmla="*/ 180029 w 5185"/>
                  <a:gd name="T47" fmla="*/ 30862 h 3880"/>
                  <a:gd name="T48" fmla="*/ 178559 w 5185"/>
                  <a:gd name="T49" fmla="*/ 39680 h 3880"/>
                  <a:gd name="T50" fmla="*/ 178192 w 5185"/>
                  <a:gd name="T51" fmla="*/ 1003386 h 3880"/>
                  <a:gd name="T52" fmla="*/ 178559 w 5185"/>
                  <a:gd name="T53" fmla="*/ 1007794 h 3880"/>
                  <a:gd name="T54" fmla="*/ 178192 w 5185"/>
                  <a:gd name="T55" fmla="*/ 1012203 h 3880"/>
                  <a:gd name="T56" fmla="*/ 1727176 w 5185"/>
                  <a:gd name="T57" fmla="*/ 1012571 h 3880"/>
                  <a:gd name="T58" fmla="*/ 1616954 w 5185"/>
                  <a:gd name="T59" fmla="*/ 937620 h 3880"/>
                  <a:gd name="T60" fmla="*/ 288046 w 5185"/>
                  <a:gd name="T61" fmla="*/ 109854 h 3880"/>
                  <a:gd name="T62" fmla="*/ 1616954 w 5185"/>
                  <a:gd name="T63" fmla="*/ 937620 h 3880"/>
                  <a:gd name="T64" fmla="*/ 4409 w 5185"/>
                  <a:gd name="T65" fmla="*/ 1350584 h 3880"/>
                  <a:gd name="T66" fmla="*/ 0 w 5185"/>
                  <a:gd name="T67" fmla="*/ 1359402 h 3880"/>
                  <a:gd name="T68" fmla="*/ 735 w 5185"/>
                  <a:gd name="T69" fmla="*/ 1369322 h 3880"/>
                  <a:gd name="T70" fmla="*/ 3307 w 5185"/>
                  <a:gd name="T71" fmla="*/ 1379977 h 3880"/>
                  <a:gd name="T72" fmla="*/ 7348 w 5185"/>
                  <a:gd name="T73" fmla="*/ 1390999 h 3880"/>
                  <a:gd name="T74" fmla="*/ 13227 w 5185"/>
                  <a:gd name="T75" fmla="*/ 1401654 h 3880"/>
                  <a:gd name="T76" fmla="*/ 19473 w 5185"/>
                  <a:gd name="T77" fmla="*/ 1411206 h 3880"/>
                  <a:gd name="T78" fmla="*/ 26821 w 5185"/>
                  <a:gd name="T79" fmla="*/ 1418554 h 3880"/>
                  <a:gd name="T80" fmla="*/ 35271 w 5185"/>
                  <a:gd name="T81" fmla="*/ 1423698 h 3880"/>
                  <a:gd name="T82" fmla="*/ 41884 w 5185"/>
                  <a:gd name="T83" fmla="*/ 1425168 h 3880"/>
                  <a:gd name="T84" fmla="*/ 1860911 w 5185"/>
                  <a:gd name="T85" fmla="*/ 1425535 h 3880"/>
                  <a:gd name="T86" fmla="*/ 1863116 w 5185"/>
                  <a:gd name="T87" fmla="*/ 1425168 h 3880"/>
                  <a:gd name="T88" fmla="*/ 1869729 w 5185"/>
                  <a:gd name="T89" fmla="*/ 1423698 h 3880"/>
                  <a:gd name="T90" fmla="*/ 1878179 w 5185"/>
                  <a:gd name="T91" fmla="*/ 1418554 h 3880"/>
                  <a:gd name="T92" fmla="*/ 1885527 w 5185"/>
                  <a:gd name="T93" fmla="*/ 1411206 h 3880"/>
                  <a:gd name="T94" fmla="*/ 1892141 w 5185"/>
                  <a:gd name="T95" fmla="*/ 1401654 h 3880"/>
                  <a:gd name="T96" fmla="*/ 1897652 w 5185"/>
                  <a:gd name="T97" fmla="*/ 1390999 h 3880"/>
                  <a:gd name="T98" fmla="*/ 1901693 w 5185"/>
                  <a:gd name="T99" fmla="*/ 1379977 h 3880"/>
                  <a:gd name="T100" fmla="*/ 1903898 w 5185"/>
                  <a:gd name="T101" fmla="*/ 1369322 h 3880"/>
                  <a:gd name="T102" fmla="*/ 1905000 w 5185"/>
                  <a:gd name="T103" fmla="*/ 1359402 h 3880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5185" h="3880">
                    <a:moveTo>
                      <a:pt x="4775" y="2900"/>
                    </a:moveTo>
                    <a:lnTo>
                      <a:pt x="411" y="2900"/>
                    </a:lnTo>
                    <a:lnTo>
                      <a:pt x="87" y="3532"/>
                    </a:lnTo>
                    <a:lnTo>
                      <a:pt x="5099" y="3532"/>
                    </a:lnTo>
                    <a:lnTo>
                      <a:pt x="4775" y="2900"/>
                    </a:lnTo>
                    <a:close/>
                    <a:moveTo>
                      <a:pt x="2046" y="3380"/>
                    </a:moveTo>
                    <a:lnTo>
                      <a:pt x="2181" y="3125"/>
                    </a:lnTo>
                    <a:lnTo>
                      <a:pt x="3017" y="3125"/>
                    </a:lnTo>
                    <a:lnTo>
                      <a:pt x="3139" y="3380"/>
                    </a:lnTo>
                    <a:lnTo>
                      <a:pt x="2046" y="3380"/>
                    </a:lnTo>
                    <a:close/>
                    <a:moveTo>
                      <a:pt x="4700" y="2755"/>
                    </a:moveTo>
                    <a:lnTo>
                      <a:pt x="4700" y="2755"/>
                    </a:lnTo>
                    <a:lnTo>
                      <a:pt x="4698" y="2743"/>
                    </a:lnTo>
                    <a:lnTo>
                      <a:pt x="4700" y="2731"/>
                    </a:lnTo>
                    <a:lnTo>
                      <a:pt x="4700" y="120"/>
                    </a:lnTo>
                    <a:lnTo>
                      <a:pt x="4699" y="108"/>
                    </a:lnTo>
                    <a:lnTo>
                      <a:pt x="4697" y="95"/>
                    </a:lnTo>
                    <a:lnTo>
                      <a:pt x="4694" y="84"/>
                    </a:lnTo>
                    <a:lnTo>
                      <a:pt x="4690" y="73"/>
                    </a:lnTo>
                    <a:lnTo>
                      <a:pt x="4685" y="63"/>
                    </a:lnTo>
                    <a:lnTo>
                      <a:pt x="4680" y="53"/>
                    </a:lnTo>
                    <a:lnTo>
                      <a:pt x="4673" y="43"/>
                    </a:lnTo>
                    <a:lnTo>
                      <a:pt x="4665" y="34"/>
                    </a:lnTo>
                    <a:lnTo>
                      <a:pt x="4657" y="27"/>
                    </a:lnTo>
                    <a:lnTo>
                      <a:pt x="4647" y="20"/>
                    </a:lnTo>
                    <a:lnTo>
                      <a:pt x="4637" y="14"/>
                    </a:lnTo>
                    <a:lnTo>
                      <a:pt x="4627" y="9"/>
                    </a:lnTo>
                    <a:lnTo>
                      <a:pt x="4616" y="5"/>
                    </a:lnTo>
                    <a:lnTo>
                      <a:pt x="4605" y="2"/>
                    </a:lnTo>
                    <a:lnTo>
                      <a:pt x="4592" y="1"/>
                    </a:lnTo>
                    <a:lnTo>
                      <a:pt x="4580" y="0"/>
                    </a:lnTo>
                    <a:lnTo>
                      <a:pt x="605" y="0"/>
                    </a:lnTo>
                    <a:lnTo>
                      <a:pt x="593" y="1"/>
                    </a:lnTo>
                    <a:lnTo>
                      <a:pt x="581" y="2"/>
                    </a:lnTo>
                    <a:lnTo>
                      <a:pt x="569" y="5"/>
                    </a:lnTo>
                    <a:lnTo>
                      <a:pt x="558" y="9"/>
                    </a:lnTo>
                    <a:lnTo>
                      <a:pt x="548" y="14"/>
                    </a:lnTo>
                    <a:lnTo>
                      <a:pt x="538" y="20"/>
                    </a:lnTo>
                    <a:lnTo>
                      <a:pt x="529" y="27"/>
                    </a:lnTo>
                    <a:lnTo>
                      <a:pt x="521" y="34"/>
                    </a:lnTo>
                    <a:lnTo>
                      <a:pt x="512" y="43"/>
                    </a:lnTo>
                    <a:lnTo>
                      <a:pt x="505" y="53"/>
                    </a:lnTo>
                    <a:lnTo>
                      <a:pt x="499" y="63"/>
                    </a:lnTo>
                    <a:lnTo>
                      <a:pt x="494" y="73"/>
                    </a:lnTo>
                    <a:lnTo>
                      <a:pt x="490" y="84"/>
                    </a:lnTo>
                    <a:lnTo>
                      <a:pt x="488" y="95"/>
                    </a:lnTo>
                    <a:lnTo>
                      <a:pt x="486" y="108"/>
                    </a:lnTo>
                    <a:lnTo>
                      <a:pt x="485" y="120"/>
                    </a:lnTo>
                    <a:lnTo>
                      <a:pt x="485" y="2731"/>
                    </a:lnTo>
                    <a:lnTo>
                      <a:pt x="486" y="2743"/>
                    </a:lnTo>
                    <a:lnTo>
                      <a:pt x="485" y="2755"/>
                    </a:lnTo>
                    <a:lnTo>
                      <a:pt x="484" y="2756"/>
                    </a:lnTo>
                    <a:lnTo>
                      <a:pt x="4701" y="2756"/>
                    </a:lnTo>
                    <a:lnTo>
                      <a:pt x="4700" y="2755"/>
                    </a:lnTo>
                    <a:close/>
                    <a:moveTo>
                      <a:pt x="4401" y="2552"/>
                    </a:moveTo>
                    <a:lnTo>
                      <a:pt x="784" y="2552"/>
                    </a:lnTo>
                    <a:lnTo>
                      <a:pt x="784" y="299"/>
                    </a:lnTo>
                    <a:lnTo>
                      <a:pt x="4401" y="299"/>
                    </a:lnTo>
                    <a:lnTo>
                      <a:pt x="4401" y="2552"/>
                    </a:lnTo>
                    <a:close/>
                    <a:moveTo>
                      <a:pt x="5172" y="3676"/>
                    </a:moveTo>
                    <a:lnTo>
                      <a:pt x="12" y="3676"/>
                    </a:lnTo>
                    <a:lnTo>
                      <a:pt x="0" y="3700"/>
                    </a:lnTo>
                    <a:lnTo>
                      <a:pt x="1" y="3713"/>
                    </a:lnTo>
                    <a:lnTo>
                      <a:pt x="2" y="3727"/>
                    </a:lnTo>
                    <a:lnTo>
                      <a:pt x="5" y="3741"/>
                    </a:lnTo>
                    <a:lnTo>
                      <a:pt x="9" y="3756"/>
                    </a:lnTo>
                    <a:lnTo>
                      <a:pt x="14" y="3771"/>
                    </a:lnTo>
                    <a:lnTo>
                      <a:pt x="20" y="3786"/>
                    </a:lnTo>
                    <a:lnTo>
                      <a:pt x="28" y="3801"/>
                    </a:lnTo>
                    <a:lnTo>
                      <a:pt x="36" y="3815"/>
                    </a:lnTo>
                    <a:lnTo>
                      <a:pt x="44" y="3828"/>
                    </a:lnTo>
                    <a:lnTo>
                      <a:pt x="53" y="3841"/>
                    </a:lnTo>
                    <a:lnTo>
                      <a:pt x="63" y="3852"/>
                    </a:lnTo>
                    <a:lnTo>
                      <a:pt x="73" y="3861"/>
                    </a:lnTo>
                    <a:lnTo>
                      <a:pt x="85" y="3869"/>
                    </a:lnTo>
                    <a:lnTo>
                      <a:pt x="96" y="3875"/>
                    </a:lnTo>
                    <a:lnTo>
                      <a:pt x="108" y="3878"/>
                    </a:lnTo>
                    <a:lnTo>
                      <a:pt x="114" y="3879"/>
                    </a:lnTo>
                    <a:lnTo>
                      <a:pt x="120" y="3880"/>
                    </a:lnTo>
                    <a:lnTo>
                      <a:pt x="5065" y="3880"/>
                    </a:lnTo>
                    <a:lnTo>
                      <a:pt x="5071" y="3879"/>
                    </a:lnTo>
                    <a:lnTo>
                      <a:pt x="5077" y="3878"/>
                    </a:lnTo>
                    <a:lnTo>
                      <a:pt x="5089" y="3875"/>
                    </a:lnTo>
                    <a:lnTo>
                      <a:pt x="5101" y="3869"/>
                    </a:lnTo>
                    <a:lnTo>
                      <a:pt x="5112" y="3861"/>
                    </a:lnTo>
                    <a:lnTo>
                      <a:pt x="5122" y="3852"/>
                    </a:lnTo>
                    <a:lnTo>
                      <a:pt x="5132" y="3841"/>
                    </a:lnTo>
                    <a:lnTo>
                      <a:pt x="5141" y="3828"/>
                    </a:lnTo>
                    <a:lnTo>
                      <a:pt x="5150" y="3815"/>
                    </a:lnTo>
                    <a:lnTo>
                      <a:pt x="5158" y="3801"/>
                    </a:lnTo>
                    <a:lnTo>
                      <a:pt x="5165" y="3786"/>
                    </a:lnTo>
                    <a:lnTo>
                      <a:pt x="5171" y="3771"/>
                    </a:lnTo>
                    <a:lnTo>
                      <a:pt x="5176" y="3756"/>
                    </a:lnTo>
                    <a:lnTo>
                      <a:pt x="5180" y="3741"/>
                    </a:lnTo>
                    <a:lnTo>
                      <a:pt x="5182" y="3727"/>
                    </a:lnTo>
                    <a:lnTo>
                      <a:pt x="5184" y="3713"/>
                    </a:lnTo>
                    <a:lnTo>
                      <a:pt x="5185" y="3700"/>
                    </a:lnTo>
                    <a:lnTo>
                      <a:pt x="5172" y="3676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xtLst/>
            </p:spPr>
            <p:txBody>
              <a:bodyPr bIns="378000"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algn="ctr" defTabSz="966788">
                  <a:defRPr/>
                </a:pPr>
                <a:endParaRPr lang="zh-CN" altLang="en-US" sz="1995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</p:grpSp>
        <p:grpSp>
          <p:nvGrpSpPr>
            <p:cNvPr id="89" name="组合 88"/>
            <p:cNvGrpSpPr/>
            <p:nvPr/>
          </p:nvGrpSpPr>
          <p:grpSpPr>
            <a:xfrm>
              <a:off x="2342272" y="4173932"/>
              <a:ext cx="940063" cy="940063"/>
              <a:chOff x="2483768" y="3435846"/>
              <a:chExt cx="1149740" cy="1149740"/>
            </a:xfrm>
          </p:grpSpPr>
          <p:grpSp>
            <p:nvGrpSpPr>
              <p:cNvPr id="100" name="组合 99"/>
              <p:cNvGrpSpPr/>
              <p:nvPr/>
            </p:nvGrpSpPr>
            <p:grpSpPr>
              <a:xfrm>
                <a:off x="2483768" y="3435846"/>
                <a:ext cx="1149740" cy="1149740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102" name="同心圆 101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ysClr val="window" lastClr="FFFFFF"/>
                    </a:gs>
                    <a:gs pos="55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81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66788">
                    <a:defRPr/>
                  </a:pPr>
                  <a:endParaRPr lang="zh-CN" altLang="en-US" sz="1995" kern="0">
                    <a:solidFill>
                      <a:prstClr val="black"/>
                    </a:solidFill>
                    <a:latin typeface="方正兰亭黑简体" panose="02000000000000000000" pitchFamily="2" charset="-122"/>
                    <a:ea typeface="方正兰亭黑简体" panose="02000000000000000000" pitchFamily="2" charset="-122"/>
                  </a:endParaRPr>
                </a:p>
              </p:txBody>
            </p:sp>
            <p:sp>
              <p:nvSpPr>
                <p:cNvPr id="103" name="椭圆 102"/>
                <p:cNvSpPr/>
                <p:nvPr/>
              </p:nvSpPr>
              <p:spPr>
                <a:xfrm>
                  <a:off x="392112" y="760412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189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66788">
                    <a:defRPr/>
                  </a:pPr>
                  <a:endParaRPr lang="zh-CN" altLang="en-US" sz="1995" kern="0">
                    <a:solidFill>
                      <a:prstClr val="white"/>
                    </a:solidFill>
                    <a:latin typeface="方正兰亭黑简体" panose="02000000000000000000" pitchFamily="2" charset="-122"/>
                    <a:ea typeface="方正兰亭黑简体" panose="02000000000000000000" pitchFamily="2" charset="-122"/>
                  </a:endParaRPr>
                </a:p>
              </p:txBody>
            </p:sp>
          </p:grpSp>
          <p:sp>
            <p:nvSpPr>
              <p:cNvPr id="101" name="KSO_Shape"/>
              <p:cNvSpPr>
                <a:spLocks/>
              </p:cNvSpPr>
              <p:nvPr/>
            </p:nvSpPr>
            <p:spPr bwMode="auto">
              <a:xfrm>
                <a:off x="2802446" y="3812214"/>
                <a:ext cx="521267" cy="439601"/>
              </a:xfrm>
              <a:custGeom>
                <a:avLst/>
                <a:gdLst>
                  <a:gd name="T0" fmla="*/ 332222 w 2301876"/>
                  <a:gd name="T1" fmla="*/ 1410232 h 1941513"/>
                  <a:gd name="T2" fmla="*/ 321717 w 2301876"/>
                  <a:gd name="T3" fmla="*/ 1470415 h 1941513"/>
                  <a:gd name="T4" fmla="*/ 382384 w 2301876"/>
                  <a:gd name="T5" fmla="*/ 1525343 h 1941513"/>
                  <a:gd name="T6" fmla="*/ 696485 w 2301876"/>
                  <a:gd name="T7" fmla="*/ 1509573 h 1941513"/>
                  <a:gd name="T8" fmla="*/ 723010 w 2301876"/>
                  <a:gd name="T9" fmla="*/ 1444398 h 1941513"/>
                  <a:gd name="T10" fmla="*/ 671273 w 2301876"/>
                  <a:gd name="T11" fmla="*/ 1380797 h 1941513"/>
                  <a:gd name="T12" fmla="*/ 1348867 w 2301876"/>
                  <a:gd name="T13" fmla="*/ 1247408 h 1941513"/>
                  <a:gd name="T14" fmla="*/ 1327043 w 2301876"/>
                  <a:gd name="T15" fmla="*/ 1320445 h 1941513"/>
                  <a:gd name="T16" fmla="*/ 1593934 w 2301876"/>
                  <a:gd name="T17" fmla="*/ 1356438 h 1941513"/>
                  <a:gd name="T18" fmla="*/ 1647838 w 2301876"/>
                  <a:gd name="T19" fmla="*/ 1303105 h 1941513"/>
                  <a:gd name="T20" fmla="*/ 1606030 w 2301876"/>
                  <a:gd name="T21" fmla="*/ 1239789 h 1941513"/>
                  <a:gd name="T22" fmla="*/ 1529191 w 2301876"/>
                  <a:gd name="T23" fmla="*/ 516517 h 1941513"/>
                  <a:gd name="T24" fmla="*/ 1584982 w 2301876"/>
                  <a:gd name="T25" fmla="*/ 576970 h 1941513"/>
                  <a:gd name="T26" fmla="*/ 1601035 w 2301876"/>
                  <a:gd name="T27" fmla="*/ 667649 h 1941513"/>
                  <a:gd name="T28" fmla="*/ 1640510 w 2301876"/>
                  <a:gd name="T29" fmla="*/ 716799 h 1941513"/>
                  <a:gd name="T30" fmla="*/ 1583140 w 2301876"/>
                  <a:gd name="T31" fmla="*/ 840071 h 1941513"/>
                  <a:gd name="T32" fmla="*/ 1691827 w 2301876"/>
                  <a:gd name="T33" fmla="*/ 916820 h 1941513"/>
                  <a:gd name="T34" fmla="*/ 1229710 w 2301876"/>
                  <a:gd name="T35" fmla="*/ 1106063 h 1941513"/>
                  <a:gd name="T36" fmla="*/ 1284448 w 2301876"/>
                  <a:gd name="T37" fmla="*/ 909460 h 1941513"/>
                  <a:gd name="T38" fmla="*/ 1396556 w 2301876"/>
                  <a:gd name="T39" fmla="*/ 836654 h 1941513"/>
                  <a:gd name="T40" fmla="*/ 1335239 w 2301876"/>
                  <a:gd name="T41" fmla="*/ 712857 h 1941513"/>
                  <a:gd name="T42" fmla="*/ 1370240 w 2301876"/>
                  <a:gd name="T43" fmla="*/ 660815 h 1941513"/>
                  <a:gd name="T44" fmla="*/ 1388398 w 2301876"/>
                  <a:gd name="T45" fmla="*/ 571451 h 1941513"/>
                  <a:gd name="T46" fmla="*/ 1446031 w 2301876"/>
                  <a:gd name="T47" fmla="*/ 514152 h 1941513"/>
                  <a:gd name="T48" fmla="*/ 570227 w 2301876"/>
                  <a:gd name="T49" fmla="*/ 477627 h 1941513"/>
                  <a:gd name="T50" fmla="*/ 641756 w 2301876"/>
                  <a:gd name="T51" fmla="*/ 549062 h 1941513"/>
                  <a:gd name="T52" fmla="*/ 661216 w 2301876"/>
                  <a:gd name="T53" fmla="*/ 657005 h 1941513"/>
                  <a:gd name="T54" fmla="*/ 633078 w 2301876"/>
                  <a:gd name="T55" fmla="*/ 739471 h 1941513"/>
                  <a:gd name="T56" fmla="*/ 574697 w 2301876"/>
                  <a:gd name="T57" fmla="*/ 792786 h 1941513"/>
                  <a:gd name="T58" fmla="*/ 708552 w 2301876"/>
                  <a:gd name="T59" fmla="*/ 915697 h 1941513"/>
                  <a:gd name="T60" fmla="*/ 815320 w 2301876"/>
                  <a:gd name="T61" fmla="*/ 1036508 h 1941513"/>
                  <a:gd name="T62" fmla="*/ 222836 w 2301876"/>
                  <a:gd name="T63" fmla="*/ 1047276 h 1941513"/>
                  <a:gd name="T64" fmla="*/ 324870 w 2301876"/>
                  <a:gd name="T65" fmla="*/ 922526 h 1941513"/>
                  <a:gd name="T66" fmla="*/ 473189 w 2301876"/>
                  <a:gd name="T67" fmla="*/ 794886 h 1941513"/>
                  <a:gd name="T68" fmla="*/ 413493 w 2301876"/>
                  <a:gd name="T69" fmla="*/ 744461 h 1941513"/>
                  <a:gd name="T70" fmla="*/ 382462 w 2301876"/>
                  <a:gd name="T71" fmla="*/ 663570 h 1941513"/>
                  <a:gd name="T72" fmla="*/ 397978 w 2301876"/>
                  <a:gd name="T73" fmla="*/ 556154 h 1941513"/>
                  <a:gd name="T74" fmla="*/ 466878 w 2301876"/>
                  <a:gd name="T75" fmla="*/ 480778 h 1941513"/>
                  <a:gd name="T76" fmla="*/ 140242 w 2301876"/>
                  <a:gd name="T77" fmla="*/ 134558 h 1941513"/>
                  <a:gd name="T78" fmla="*/ 133677 w 2301876"/>
                  <a:gd name="T79" fmla="*/ 1210760 h 1941513"/>
                  <a:gd name="T80" fmla="*/ 198545 w 2301876"/>
                  <a:gd name="T81" fmla="*/ 1290654 h 1941513"/>
                  <a:gd name="T82" fmla="*/ 905010 w 2301876"/>
                  <a:gd name="T83" fmla="*/ 1223901 h 1941513"/>
                  <a:gd name="T84" fmla="*/ 906061 w 2301876"/>
                  <a:gd name="T85" fmla="*/ 137186 h 1941513"/>
                  <a:gd name="T86" fmla="*/ 1795088 w 2301876"/>
                  <a:gd name="T87" fmla="*/ 130835 h 1941513"/>
                  <a:gd name="T88" fmla="*/ 1869239 w 2301876"/>
                  <a:gd name="T89" fmla="*/ 166040 h 1941513"/>
                  <a:gd name="T90" fmla="*/ 1904211 w 2301876"/>
                  <a:gd name="T91" fmla="*/ 240391 h 1941513"/>
                  <a:gd name="T92" fmla="*/ 1879757 w 2301876"/>
                  <a:gd name="T93" fmla="*/ 1330166 h 1941513"/>
                  <a:gd name="T94" fmla="*/ 1769057 w 2301876"/>
                  <a:gd name="T95" fmla="*/ 1410033 h 1941513"/>
                  <a:gd name="T96" fmla="*/ 1237904 w 2301876"/>
                  <a:gd name="T97" fmla="*/ 1415550 h 1941513"/>
                  <a:gd name="T98" fmla="*/ 1189785 w 2301876"/>
                  <a:gd name="T99" fmla="*/ 1139429 h 1941513"/>
                  <a:gd name="T100" fmla="*/ 1756435 w 2301876"/>
                  <a:gd name="T101" fmla="*/ 1159921 h 1941513"/>
                  <a:gd name="T102" fmla="*/ 1799821 w 2301876"/>
                  <a:gd name="T103" fmla="*/ 1088198 h 1941513"/>
                  <a:gd name="T104" fmla="*/ 898445 w 2301876"/>
                  <a:gd name="T105" fmla="*/ 262 h 1941513"/>
                  <a:gd name="T106" fmla="*/ 992990 w 2301876"/>
                  <a:gd name="T107" fmla="*/ 39421 h 1941513"/>
                  <a:gd name="T108" fmla="*/ 1041313 w 2301876"/>
                  <a:gd name="T109" fmla="*/ 129302 h 1941513"/>
                  <a:gd name="T110" fmla="*/ 1017414 w 2301876"/>
                  <a:gd name="T111" fmla="*/ 1483030 h 1941513"/>
                  <a:gd name="T112" fmla="*/ 887939 w 2301876"/>
                  <a:gd name="T113" fmla="*/ 1588417 h 1941513"/>
                  <a:gd name="T114" fmla="*/ 200909 w 2301876"/>
                  <a:gd name="T115" fmla="*/ 1599454 h 1941513"/>
                  <a:gd name="T116" fmla="*/ 45959 w 2301876"/>
                  <a:gd name="T117" fmla="*/ 1513779 h 1941513"/>
                  <a:gd name="T118" fmla="*/ 0 w 2301876"/>
                  <a:gd name="T119" fmla="*/ 152429 h 1941513"/>
                  <a:gd name="T120" fmla="*/ 34667 w 2301876"/>
                  <a:gd name="T121" fmla="*/ 55452 h 1941513"/>
                  <a:gd name="T122" fmla="*/ 121596 w 2301876"/>
                  <a:gd name="T123" fmla="*/ 2891 h 194151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301876" h="1941513">
                    <a:moveTo>
                      <a:pt x="475693" y="1664563"/>
                    </a:moveTo>
                    <a:lnTo>
                      <a:pt x="471250" y="1664880"/>
                    </a:lnTo>
                    <a:lnTo>
                      <a:pt x="466490" y="1665198"/>
                    </a:lnTo>
                    <a:lnTo>
                      <a:pt x="462047" y="1665515"/>
                    </a:lnTo>
                    <a:lnTo>
                      <a:pt x="457605" y="1666468"/>
                    </a:lnTo>
                    <a:lnTo>
                      <a:pt x="453162" y="1667421"/>
                    </a:lnTo>
                    <a:lnTo>
                      <a:pt x="449354" y="1668691"/>
                    </a:lnTo>
                    <a:lnTo>
                      <a:pt x="440786" y="1671550"/>
                    </a:lnTo>
                    <a:lnTo>
                      <a:pt x="433170" y="1675679"/>
                    </a:lnTo>
                    <a:lnTo>
                      <a:pt x="425553" y="1680125"/>
                    </a:lnTo>
                    <a:lnTo>
                      <a:pt x="418572" y="1685207"/>
                    </a:lnTo>
                    <a:lnTo>
                      <a:pt x="412542" y="1691241"/>
                    </a:lnTo>
                    <a:lnTo>
                      <a:pt x="406513" y="1697276"/>
                    </a:lnTo>
                    <a:lnTo>
                      <a:pt x="401435" y="1704263"/>
                    </a:lnTo>
                    <a:lnTo>
                      <a:pt x="396993" y="1711886"/>
                    </a:lnTo>
                    <a:lnTo>
                      <a:pt x="392867" y="1719508"/>
                    </a:lnTo>
                    <a:lnTo>
                      <a:pt x="390011" y="1728083"/>
                    </a:lnTo>
                    <a:lnTo>
                      <a:pt x="388742" y="1732212"/>
                    </a:lnTo>
                    <a:lnTo>
                      <a:pt x="387790" y="1736341"/>
                    </a:lnTo>
                    <a:lnTo>
                      <a:pt x="386838" y="1740787"/>
                    </a:lnTo>
                    <a:lnTo>
                      <a:pt x="386203" y="1745552"/>
                    </a:lnTo>
                    <a:lnTo>
                      <a:pt x="385886" y="1749998"/>
                    </a:lnTo>
                    <a:lnTo>
                      <a:pt x="385886" y="1754444"/>
                    </a:lnTo>
                    <a:lnTo>
                      <a:pt x="385886" y="1759209"/>
                    </a:lnTo>
                    <a:lnTo>
                      <a:pt x="386203" y="1763655"/>
                    </a:lnTo>
                    <a:lnTo>
                      <a:pt x="386838" y="1768419"/>
                    </a:lnTo>
                    <a:lnTo>
                      <a:pt x="387790" y="1772865"/>
                    </a:lnTo>
                    <a:lnTo>
                      <a:pt x="388742" y="1776994"/>
                    </a:lnTo>
                    <a:lnTo>
                      <a:pt x="390011" y="1781441"/>
                    </a:lnTo>
                    <a:lnTo>
                      <a:pt x="392867" y="1789698"/>
                    </a:lnTo>
                    <a:lnTo>
                      <a:pt x="396993" y="1797639"/>
                    </a:lnTo>
                    <a:lnTo>
                      <a:pt x="401435" y="1804943"/>
                    </a:lnTo>
                    <a:lnTo>
                      <a:pt x="406513" y="1812248"/>
                    </a:lnTo>
                    <a:lnTo>
                      <a:pt x="412542" y="1818283"/>
                    </a:lnTo>
                    <a:lnTo>
                      <a:pt x="418572" y="1824317"/>
                    </a:lnTo>
                    <a:lnTo>
                      <a:pt x="425553" y="1829399"/>
                    </a:lnTo>
                    <a:lnTo>
                      <a:pt x="433170" y="1833845"/>
                    </a:lnTo>
                    <a:lnTo>
                      <a:pt x="440786" y="1837657"/>
                    </a:lnTo>
                    <a:lnTo>
                      <a:pt x="449354" y="1840515"/>
                    </a:lnTo>
                    <a:lnTo>
                      <a:pt x="453162" y="1842103"/>
                    </a:lnTo>
                    <a:lnTo>
                      <a:pt x="457605" y="1842738"/>
                    </a:lnTo>
                    <a:lnTo>
                      <a:pt x="462047" y="1843374"/>
                    </a:lnTo>
                    <a:lnTo>
                      <a:pt x="466490" y="1844326"/>
                    </a:lnTo>
                    <a:lnTo>
                      <a:pt x="471250" y="1844644"/>
                    </a:lnTo>
                    <a:lnTo>
                      <a:pt x="475693" y="1844644"/>
                    </a:lnTo>
                    <a:lnTo>
                      <a:pt x="784465" y="1844644"/>
                    </a:lnTo>
                    <a:lnTo>
                      <a:pt x="788908" y="1844644"/>
                    </a:lnTo>
                    <a:lnTo>
                      <a:pt x="793668" y="1844326"/>
                    </a:lnTo>
                    <a:lnTo>
                      <a:pt x="798111" y="1843374"/>
                    </a:lnTo>
                    <a:lnTo>
                      <a:pt x="802553" y="1842738"/>
                    </a:lnTo>
                    <a:lnTo>
                      <a:pt x="806996" y="1842103"/>
                    </a:lnTo>
                    <a:lnTo>
                      <a:pt x="811122" y="1840515"/>
                    </a:lnTo>
                    <a:lnTo>
                      <a:pt x="819690" y="1837657"/>
                    </a:lnTo>
                    <a:lnTo>
                      <a:pt x="827306" y="1833845"/>
                    </a:lnTo>
                    <a:lnTo>
                      <a:pt x="834605" y="1829399"/>
                    </a:lnTo>
                    <a:lnTo>
                      <a:pt x="841586" y="1824317"/>
                    </a:lnTo>
                    <a:lnTo>
                      <a:pt x="847933" y="1818283"/>
                    </a:lnTo>
                    <a:lnTo>
                      <a:pt x="853963" y="1812248"/>
                    </a:lnTo>
                    <a:lnTo>
                      <a:pt x="859040" y="1804943"/>
                    </a:lnTo>
                    <a:lnTo>
                      <a:pt x="863483" y="1797639"/>
                    </a:lnTo>
                    <a:lnTo>
                      <a:pt x="867608" y="1789698"/>
                    </a:lnTo>
                    <a:lnTo>
                      <a:pt x="870464" y="1781441"/>
                    </a:lnTo>
                    <a:lnTo>
                      <a:pt x="871734" y="1776994"/>
                    </a:lnTo>
                    <a:lnTo>
                      <a:pt x="872686" y="1772865"/>
                    </a:lnTo>
                    <a:lnTo>
                      <a:pt x="873320" y="1768419"/>
                    </a:lnTo>
                    <a:lnTo>
                      <a:pt x="873638" y="1763655"/>
                    </a:lnTo>
                    <a:lnTo>
                      <a:pt x="874272" y="1759209"/>
                    </a:lnTo>
                    <a:lnTo>
                      <a:pt x="874590" y="1754444"/>
                    </a:lnTo>
                    <a:lnTo>
                      <a:pt x="874272" y="1749998"/>
                    </a:lnTo>
                    <a:lnTo>
                      <a:pt x="873638" y="1745552"/>
                    </a:lnTo>
                    <a:lnTo>
                      <a:pt x="873320" y="1740787"/>
                    </a:lnTo>
                    <a:lnTo>
                      <a:pt x="872686" y="1736341"/>
                    </a:lnTo>
                    <a:lnTo>
                      <a:pt x="871734" y="1732212"/>
                    </a:lnTo>
                    <a:lnTo>
                      <a:pt x="870464" y="1728083"/>
                    </a:lnTo>
                    <a:lnTo>
                      <a:pt x="867608" y="1719508"/>
                    </a:lnTo>
                    <a:lnTo>
                      <a:pt x="863483" y="1711886"/>
                    </a:lnTo>
                    <a:lnTo>
                      <a:pt x="859040" y="1704263"/>
                    </a:lnTo>
                    <a:lnTo>
                      <a:pt x="853963" y="1697276"/>
                    </a:lnTo>
                    <a:lnTo>
                      <a:pt x="847933" y="1691241"/>
                    </a:lnTo>
                    <a:lnTo>
                      <a:pt x="841586" y="1685207"/>
                    </a:lnTo>
                    <a:lnTo>
                      <a:pt x="834605" y="1680125"/>
                    </a:lnTo>
                    <a:lnTo>
                      <a:pt x="827306" y="1675679"/>
                    </a:lnTo>
                    <a:lnTo>
                      <a:pt x="819690" y="1671550"/>
                    </a:lnTo>
                    <a:lnTo>
                      <a:pt x="811122" y="1668691"/>
                    </a:lnTo>
                    <a:lnTo>
                      <a:pt x="806996" y="1667421"/>
                    </a:lnTo>
                    <a:lnTo>
                      <a:pt x="802553" y="1666468"/>
                    </a:lnTo>
                    <a:lnTo>
                      <a:pt x="798111" y="1665515"/>
                    </a:lnTo>
                    <a:lnTo>
                      <a:pt x="793668" y="1665198"/>
                    </a:lnTo>
                    <a:lnTo>
                      <a:pt x="788908" y="1664880"/>
                    </a:lnTo>
                    <a:lnTo>
                      <a:pt x="784465" y="1664563"/>
                    </a:lnTo>
                    <a:lnTo>
                      <a:pt x="475693" y="1664563"/>
                    </a:lnTo>
                    <a:close/>
                    <a:moveTo>
                      <a:pt x="1670551" y="1495108"/>
                    </a:moveTo>
                    <a:lnTo>
                      <a:pt x="1662926" y="1495425"/>
                    </a:lnTo>
                    <a:lnTo>
                      <a:pt x="1655936" y="1496695"/>
                    </a:lnTo>
                    <a:lnTo>
                      <a:pt x="1648946" y="1498283"/>
                    </a:lnTo>
                    <a:lnTo>
                      <a:pt x="1642274" y="1500823"/>
                    </a:lnTo>
                    <a:lnTo>
                      <a:pt x="1636237" y="1503998"/>
                    </a:lnTo>
                    <a:lnTo>
                      <a:pt x="1629882" y="1507490"/>
                    </a:lnTo>
                    <a:lnTo>
                      <a:pt x="1624481" y="1511618"/>
                    </a:lnTo>
                    <a:lnTo>
                      <a:pt x="1619080" y="1516380"/>
                    </a:lnTo>
                    <a:lnTo>
                      <a:pt x="1614631" y="1521778"/>
                    </a:lnTo>
                    <a:lnTo>
                      <a:pt x="1610183" y="1527175"/>
                    </a:lnTo>
                    <a:lnTo>
                      <a:pt x="1606688" y="1533208"/>
                    </a:lnTo>
                    <a:lnTo>
                      <a:pt x="1603511" y="1539240"/>
                    </a:lnTo>
                    <a:lnTo>
                      <a:pt x="1601605" y="1545908"/>
                    </a:lnTo>
                    <a:lnTo>
                      <a:pt x="1599698" y="1552893"/>
                    </a:lnTo>
                    <a:lnTo>
                      <a:pt x="1598427" y="1559878"/>
                    </a:lnTo>
                    <a:lnTo>
                      <a:pt x="1598110" y="1567498"/>
                    </a:lnTo>
                    <a:lnTo>
                      <a:pt x="1598427" y="1574800"/>
                    </a:lnTo>
                    <a:lnTo>
                      <a:pt x="1599698" y="1582103"/>
                    </a:lnTo>
                    <a:lnTo>
                      <a:pt x="1601605" y="1589088"/>
                    </a:lnTo>
                    <a:lnTo>
                      <a:pt x="1603511" y="1595755"/>
                    </a:lnTo>
                    <a:lnTo>
                      <a:pt x="1606688" y="1602105"/>
                    </a:lnTo>
                    <a:lnTo>
                      <a:pt x="1610183" y="1607820"/>
                    </a:lnTo>
                    <a:lnTo>
                      <a:pt x="1614631" y="1613535"/>
                    </a:lnTo>
                    <a:lnTo>
                      <a:pt x="1619080" y="1618615"/>
                    </a:lnTo>
                    <a:lnTo>
                      <a:pt x="1624481" y="1623378"/>
                    </a:lnTo>
                    <a:lnTo>
                      <a:pt x="1629882" y="1627505"/>
                    </a:lnTo>
                    <a:lnTo>
                      <a:pt x="1636237" y="1630998"/>
                    </a:lnTo>
                    <a:lnTo>
                      <a:pt x="1642274" y="1634173"/>
                    </a:lnTo>
                    <a:lnTo>
                      <a:pt x="1648946" y="1636713"/>
                    </a:lnTo>
                    <a:lnTo>
                      <a:pt x="1655936" y="1638300"/>
                    </a:lnTo>
                    <a:lnTo>
                      <a:pt x="1662926" y="1639253"/>
                    </a:lnTo>
                    <a:lnTo>
                      <a:pt x="1670551" y="1639570"/>
                    </a:lnTo>
                    <a:lnTo>
                      <a:pt x="1918697" y="1639570"/>
                    </a:lnTo>
                    <a:lnTo>
                      <a:pt x="1926004" y="1639253"/>
                    </a:lnTo>
                    <a:lnTo>
                      <a:pt x="1933630" y="1638300"/>
                    </a:lnTo>
                    <a:lnTo>
                      <a:pt x="1940620" y="1636713"/>
                    </a:lnTo>
                    <a:lnTo>
                      <a:pt x="1947292" y="1634173"/>
                    </a:lnTo>
                    <a:lnTo>
                      <a:pt x="1953329" y="1630998"/>
                    </a:lnTo>
                    <a:lnTo>
                      <a:pt x="1959366" y="1627505"/>
                    </a:lnTo>
                    <a:lnTo>
                      <a:pt x="1964767" y="1623378"/>
                    </a:lnTo>
                    <a:lnTo>
                      <a:pt x="1970168" y="1618615"/>
                    </a:lnTo>
                    <a:lnTo>
                      <a:pt x="1974934" y="1613535"/>
                    </a:lnTo>
                    <a:lnTo>
                      <a:pt x="1979065" y="1607820"/>
                    </a:lnTo>
                    <a:lnTo>
                      <a:pt x="1982560" y="1602105"/>
                    </a:lnTo>
                    <a:lnTo>
                      <a:pt x="1985419" y="1595755"/>
                    </a:lnTo>
                    <a:lnTo>
                      <a:pt x="1988279" y="1589088"/>
                    </a:lnTo>
                    <a:lnTo>
                      <a:pt x="1989868" y="1582103"/>
                    </a:lnTo>
                    <a:lnTo>
                      <a:pt x="1991138" y="1574800"/>
                    </a:lnTo>
                    <a:lnTo>
                      <a:pt x="1991456" y="1567498"/>
                    </a:lnTo>
                    <a:lnTo>
                      <a:pt x="1991138" y="1559878"/>
                    </a:lnTo>
                    <a:lnTo>
                      <a:pt x="1989868" y="1552893"/>
                    </a:lnTo>
                    <a:lnTo>
                      <a:pt x="1988279" y="1545908"/>
                    </a:lnTo>
                    <a:lnTo>
                      <a:pt x="1985419" y="1539240"/>
                    </a:lnTo>
                    <a:lnTo>
                      <a:pt x="1982560" y="1533208"/>
                    </a:lnTo>
                    <a:lnTo>
                      <a:pt x="1979065" y="1527175"/>
                    </a:lnTo>
                    <a:lnTo>
                      <a:pt x="1974934" y="1521778"/>
                    </a:lnTo>
                    <a:lnTo>
                      <a:pt x="1970168" y="1516380"/>
                    </a:lnTo>
                    <a:lnTo>
                      <a:pt x="1964767" y="1511618"/>
                    </a:lnTo>
                    <a:lnTo>
                      <a:pt x="1959366" y="1507490"/>
                    </a:lnTo>
                    <a:lnTo>
                      <a:pt x="1953329" y="1503998"/>
                    </a:lnTo>
                    <a:lnTo>
                      <a:pt x="1947292" y="1500823"/>
                    </a:lnTo>
                    <a:lnTo>
                      <a:pt x="1940620" y="1498283"/>
                    </a:lnTo>
                    <a:lnTo>
                      <a:pt x="1933630" y="1496695"/>
                    </a:lnTo>
                    <a:lnTo>
                      <a:pt x="1926004" y="1495425"/>
                    </a:lnTo>
                    <a:lnTo>
                      <a:pt x="1918697" y="1495108"/>
                    </a:lnTo>
                    <a:lnTo>
                      <a:pt x="1670551" y="1495108"/>
                    </a:lnTo>
                    <a:close/>
                    <a:moveTo>
                      <a:pt x="1787673" y="611187"/>
                    </a:moveTo>
                    <a:lnTo>
                      <a:pt x="1794669" y="611187"/>
                    </a:lnTo>
                    <a:lnTo>
                      <a:pt x="1801665" y="611187"/>
                    </a:lnTo>
                    <a:lnTo>
                      <a:pt x="1808661" y="612140"/>
                    </a:lnTo>
                    <a:lnTo>
                      <a:pt x="1815338" y="613093"/>
                    </a:lnTo>
                    <a:lnTo>
                      <a:pt x="1822016" y="614681"/>
                    </a:lnTo>
                    <a:lnTo>
                      <a:pt x="1828694" y="616587"/>
                    </a:lnTo>
                    <a:lnTo>
                      <a:pt x="1835372" y="618810"/>
                    </a:lnTo>
                    <a:lnTo>
                      <a:pt x="1841732" y="621352"/>
                    </a:lnTo>
                    <a:lnTo>
                      <a:pt x="1847773" y="624210"/>
                    </a:lnTo>
                    <a:lnTo>
                      <a:pt x="1853815" y="627387"/>
                    </a:lnTo>
                    <a:lnTo>
                      <a:pt x="1859539" y="631198"/>
                    </a:lnTo>
                    <a:lnTo>
                      <a:pt x="1865581" y="635010"/>
                    </a:lnTo>
                    <a:lnTo>
                      <a:pt x="1870987" y="639457"/>
                    </a:lnTo>
                    <a:lnTo>
                      <a:pt x="1876393" y="643904"/>
                    </a:lnTo>
                    <a:lnTo>
                      <a:pt x="1881480" y="648986"/>
                    </a:lnTo>
                    <a:lnTo>
                      <a:pt x="1886568" y="654068"/>
                    </a:lnTo>
                    <a:lnTo>
                      <a:pt x="1891338" y="659151"/>
                    </a:lnTo>
                    <a:lnTo>
                      <a:pt x="1895790" y="665186"/>
                    </a:lnTo>
                    <a:lnTo>
                      <a:pt x="1900242" y="670903"/>
                    </a:lnTo>
                    <a:lnTo>
                      <a:pt x="1904376" y="677256"/>
                    </a:lnTo>
                    <a:lnTo>
                      <a:pt x="1908192" y="683609"/>
                    </a:lnTo>
                    <a:lnTo>
                      <a:pt x="1911690" y="690597"/>
                    </a:lnTo>
                    <a:lnTo>
                      <a:pt x="1915188" y="697267"/>
                    </a:lnTo>
                    <a:lnTo>
                      <a:pt x="1918049" y="704255"/>
                    </a:lnTo>
                    <a:lnTo>
                      <a:pt x="1920593" y="711561"/>
                    </a:lnTo>
                    <a:lnTo>
                      <a:pt x="1923137" y="718867"/>
                    </a:lnTo>
                    <a:lnTo>
                      <a:pt x="1925363" y="726808"/>
                    </a:lnTo>
                    <a:lnTo>
                      <a:pt x="1927271" y="734431"/>
                    </a:lnTo>
                    <a:lnTo>
                      <a:pt x="1928861" y="742690"/>
                    </a:lnTo>
                    <a:lnTo>
                      <a:pt x="1929815" y="750631"/>
                    </a:lnTo>
                    <a:lnTo>
                      <a:pt x="1930451" y="758889"/>
                    </a:lnTo>
                    <a:lnTo>
                      <a:pt x="1931405" y="767466"/>
                    </a:lnTo>
                    <a:lnTo>
                      <a:pt x="1931405" y="775724"/>
                    </a:lnTo>
                    <a:lnTo>
                      <a:pt x="1931723" y="784301"/>
                    </a:lnTo>
                    <a:lnTo>
                      <a:pt x="1932359" y="791924"/>
                    </a:lnTo>
                    <a:lnTo>
                      <a:pt x="1933313" y="799865"/>
                    </a:lnTo>
                    <a:lnTo>
                      <a:pt x="1934585" y="806853"/>
                    </a:lnTo>
                    <a:lnTo>
                      <a:pt x="1936175" y="813206"/>
                    </a:lnTo>
                    <a:lnTo>
                      <a:pt x="1938401" y="819241"/>
                    </a:lnTo>
                    <a:lnTo>
                      <a:pt x="1940627" y="824958"/>
                    </a:lnTo>
                    <a:lnTo>
                      <a:pt x="1943171" y="830041"/>
                    </a:lnTo>
                    <a:lnTo>
                      <a:pt x="1945715" y="834805"/>
                    </a:lnTo>
                    <a:lnTo>
                      <a:pt x="1948576" y="839252"/>
                    </a:lnTo>
                    <a:lnTo>
                      <a:pt x="1951756" y="843381"/>
                    </a:lnTo>
                    <a:lnTo>
                      <a:pt x="1954936" y="846875"/>
                    </a:lnTo>
                    <a:lnTo>
                      <a:pt x="1958116" y="850687"/>
                    </a:lnTo>
                    <a:lnTo>
                      <a:pt x="1961614" y="853546"/>
                    </a:lnTo>
                    <a:lnTo>
                      <a:pt x="1965430" y="856087"/>
                    </a:lnTo>
                    <a:lnTo>
                      <a:pt x="1968610" y="858946"/>
                    </a:lnTo>
                    <a:lnTo>
                      <a:pt x="1975606" y="862757"/>
                    </a:lnTo>
                    <a:lnTo>
                      <a:pt x="1982284" y="866251"/>
                    </a:lnTo>
                    <a:lnTo>
                      <a:pt x="1988643" y="868475"/>
                    </a:lnTo>
                    <a:lnTo>
                      <a:pt x="1994049" y="869745"/>
                    </a:lnTo>
                    <a:lnTo>
                      <a:pt x="1998819" y="871016"/>
                    </a:lnTo>
                    <a:lnTo>
                      <a:pt x="2002635" y="871334"/>
                    </a:lnTo>
                    <a:lnTo>
                      <a:pt x="2005815" y="871651"/>
                    </a:lnTo>
                    <a:lnTo>
                      <a:pt x="2005815" y="932320"/>
                    </a:lnTo>
                    <a:lnTo>
                      <a:pt x="1841096" y="932320"/>
                    </a:lnTo>
                    <a:lnTo>
                      <a:pt x="1841096" y="997119"/>
                    </a:lnTo>
                    <a:lnTo>
                      <a:pt x="1853815" y="999025"/>
                    </a:lnTo>
                    <a:lnTo>
                      <a:pt x="1865899" y="1001566"/>
                    </a:lnTo>
                    <a:lnTo>
                      <a:pt x="1877983" y="1004107"/>
                    </a:lnTo>
                    <a:lnTo>
                      <a:pt x="1890066" y="1007601"/>
                    </a:lnTo>
                    <a:lnTo>
                      <a:pt x="1901514" y="1011095"/>
                    </a:lnTo>
                    <a:lnTo>
                      <a:pt x="1912962" y="1015224"/>
                    </a:lnTo>
                    <a:lnTo>
                      <a:pt x="1923773" y="1019354"/>
                    </a:lnTo>
                    <a:lnTo>
                      <a:pt x="1934903" y="1024118"/>
                    </a:lnTo>
                    <a:lnTo>
                      <a:pt x="1945715" y="1029200"/>
                    </a:lnTo>
                    <a:lnTo>
                      <a:pt x="1956208" y="1034918"/>
                    </a:lnTo>
                    <a:lnTo>
                      <a:pt x="1966384" y="1040635"/>
                    </a:lnTo>
                    <a:lnTo>
                      <a:pt x="1976242" y="1046988"/>
                    </a:lnTo>
                    <a:lnTo>
                      <a:pt x="1986099" y="1053659"/>
                    </a:lnTo>
                    <a:lnTo>
                      <a:pt x="1995321" y="1060329"/>
                    </a:lnTo>
                    <a:lnTo>
                      <a:pt x="2003907" y="1067635"/>
                    </a:lnTo>
                    <a:lnTo>
                      <a:pt x="2012811" y="1074940"/>
                    </a:lnTo>
                    <a:lnTo>
                      <a:pt x="2021396" y="1082881"/>
                    </a:lnTo>
                    <a:lnTo>
                      <a:pt x="2029028" y="1090822"/>
                    </a:lnTo>
                    <a:lnTo>
                      <a:pt x="2036978" y="1099081"/>
                    </a:lnTo>
                    <a:lnTo>
                      <a:pt x="2044292" y="1107975"/>
                    </a:lnTo>
                    <a:lnTo>
                      <a:pt x="2051288" y="1116551"/>
                    </a:lnTo>
                    <a:lnTo>
                      <a:pt x="2057965" y="1125445"/>
                    </a:lnTo>
                    <a:lnTo>
                      <a:pt x="2064325" y="1135292"/>
                    </a:lnTo>
                    <a:lnTo>
                      <a:pt x="2069731" y="1144821"/>
                    </a:lnTo>
                    <a:lnTo>
                      <a:pt x="2075455" y="1154350"/>
                    </a:lnTo>
                    <a:lnTo>
                      <a:pt x="2080225" y="1164515"/>
                    </a:lnTo>
                    <a:lnTo>
                      <a:pt x="2084995" y="1174679"/>
                    </a:lnTo>
                    <a:lnTo>
                      <a:pt x="2089128" y="1185161"/>
                    </a:lnTo>
                    <a:lnTo>
                      <a:pt x="2092626" y="1195643"/>
                    </a:lnTo>
                    <a:lnTo>
                      <a:pt x="2095488" y="1206761"/>
                    </a:lnTo>
                    <a:lnTo>
                      <a:pt x="2098668" y="1217560"/>
                    </a:lnTo>
                    <a:lnTo>
                      <a:pt x="2100894" y="1228995"/>
                    </a:lnTo>
                    <a:lnTo>
                      <a:pt x="2103438" y="1336675"/>
                    </a:lnTo>
                    <a:lnTo>
                      <a:pt x="1485900" y="1336675"/>
                    </a:lnTo>
                    <a:lnTo>
                      <a:pt x="1488444" y="1228995"/>
                    </a:lnTo>
                    <a:lnTo>
                      <a:pt x="1490670" y="1217560"/>
                    </a:lnTo>
                    <a:lnTo>
                      <a:pt x="1493214" y="1206761"/>
                    </a:lnTo>
                    <a:lnTo>
                      <a:pt x="1496712" y="1195643"/>
                    </a:lnTo>
                    <a:lnTo>
                      <a:pt x="1500210" y="1185161"/>
                    </a:lnTo>
                    <a:lnTo>
                      <a:pt x="1504343" y="1174679"/>
                    </a:lnTo>
                    <a:lnTo>
                      <a:pt x="1508795" y="1164515"/>
                    </a:lnTo>
                    <a:lnTo>
                      <a:pt x="1513565" y="1154350"/>
                    </a:lnTo>
                    <a:lnTo>
                      <a:pt x="1519289" y="1144821"/>
                    </a:lnTo>
                    <a:lnTo>
                      <a:pt x="1525013" y="1135292"/>
                    </a:lnTo>
                    <a:lnTo>
                      <a:pt x="1531055" y="1125763"/>
                    </a:lnTo>
                    <a:lnTo>
                      <a:pt x="1537732" y="1116551"/>
                    </a:lnTo>
                    <a:lnTo>
                      <a:pt x="1544728" y="1107975"/>
                    </a:lnTo>
                    <a:lnTo>
                      <a:pt x="1552042" y="1099081"/>
                    </a:lnTo>
                    <a:lnTo>
                      <a:pt x="1559674" y="1090822"/>
                    </a:lnTo>
                    <a:lnTo>
                      <a:pt x="1567942" y="1082881"/>
                    </a:lnTo>
                    <a:lnTo>
                      <a:pt x="1576209" y="1074940"/>
                    </a:lnTo>
                    <a:lnTo>
                      <a:pt x="1584795" y="1067635"/>
                    </a:lnTo>
                    <a:lnTo>
                      <a:pt x="1593699" y="1060329"/>
                    </a:lnTo>
                    <a:lnTo>
                      <a:pt x="1603239" y="1053659"/>
                    </a:lnTo>
                    <a:lnTo>
                      <a:pt x="1613096" y="1046988"/>
                    </a:lnTo>
                    <a:lnTo>
                      <a:pt x="1622954" y="1040635"/>
                    </a:lnTo>
                    <a:lnTo>
                      <a:pt x="1632812" y="1034918"/>
                    </a:lnTo>
                    <a:lnTo>
                      <a:pt x="1643305" y="1029200"/>
                    </a:lnTo>
                    <a:lnTo>
                      <a:pt x="1654117" y="1024118"/>
                    </a:lnTo>
                    <a:lnTo>
                      <a:pt x="1664929" y="1019671"/>
                    </a:lnTo>
                    <a:lnTo>
                      <a:pt x="1676058" y="1015224"/>
                    </a:lnTo>
                    <a:lnTo>
                      <a:pt x="1687506" y="1011095"/>
                    </a:lnTo>
                    <a:lnTo>
                      <a:pt x="1699272" y="1007601"/>
                    </a:lnTo>
                    <a:lnTo>
                      <a:pt x="1711355" y="1004107"/>
                    </a:lnTo>
                    <a:lnTo>
                      <a:pt x="1723439" y="1001566"/>
                    </a:lnTo>
                    <a:lnTo>
                      <a:pt x="1735523" y="999025"/>
                    </a:lnTo>
                    <a:lnTo>
                      <a:pt x="1747924" y="997119"/>
                    </a:lnTo>
                    <a:lnTo>
                      <a:pt x="1747924" y="932320"/>
                    </a:lnTo>
                    <a:lnTo>
                      <a:pt x="1583205" y="932320"/>
                    </a:lnTo>
                    <a:lnTo>
                      <a:pt x="1583205" y="871651"/>
                    </a:lnTo>
                    <a:lnTo>
                      <a:pt x="1586385" y="871334"/>
                    </a:lnTo>
                    <a:lnTo>
                      <a:pt x="1590201" y="870698"/>
                    </a:lnTo>
                    <a:lnTo>
                      <a:pt x="1594971" y="869110"/>
                    </a:lnTo>
                    <a:lnTo>
                      <a:pt x="1600377" y="867204"/>
                    </a:lnTo>
                    <a:lnTo>
                      <a:pt x="1606736" y="864663"/>
                    </a:lnTo>
                    <a:lnTo>
                      <a:pt x="1613414" y="861487"/>
                    </a:lnTo>
                    <a:lnTo>
                      <a:pt x="1620410" y="857358"/>
                    </a:lnTo>
                    <a:lnTo>
                      <a:pt x="1624226" y="854816"/>
                    </a:lnTo>
                    <a:lnTo>
                      <a:pt x="1627406" y="851958"/>
                    </a:lnTo>
                    <a:lnTo>
                      <a:pt x="1630586" y="848464"/>
                    </a:lnTo>
                    <a:lnTo>
                      <a:pt x="1634084" y="845287"/>
                    </a:lnTo>
                    <a:lnTo>
                      <a:pt x="1637264" y="841476"/>
                    </a:lnTo>
                    <a:lnTo>
                      <a:pt x="1640444" y="837346"/>
                    </a:lnTo>
                    <a:lnTo>
                      <a:pt x="1643305" y="832899"/>
                    </a:lnTo>
                    <a:lnTo>
                      <a:pt x="1646167" y="828135"/>
                    </a:lnTo>
                    <a:lnTo>
                      <a:pt x="1648393" y="823052"/>
                    </a:lnTo>
                    <a:lnTo>
                      <a:pt x="1650619" y="817653"/>
                    </a:lnTo>
                    <a:lnTo>
                      <a:pt x="1652845" y="811617"/>
                    </a:lnTo>
                    <a:lnTo>
                      <a:pt x="1654435" y="805265"/>
                    </a:lnTo>
                    <a:lnTo>
                      <a:pt x="1655707" y="798594"/>
                    </a:lnTo>
                    <a:lnTo>
                      <a:pt x="1656979" y="791289"/>
                    </a:lnTo>
                    <a:lnTo>
                      <a:pt x="1657297" y="783983"/>
                    </a:lnTo>
                    <a:lnTo>
                      <a:pt x="1657615" y="775724"/>
                    </a:lnTo>
                    <a:lnTo>
                      <a:pt x="1657933" y="767466"/>
                    </a:lnTo>
                    <a:lnTo>
                      <a:pt x="1658569" y="758889"/>
                    </a:lnTo>
                    <a:lnTo>
                      <a:pt x="1659205" y="750631"/>
                    </a:lnTo>
                    <a:lnTo>
                      <a:pt x="1660477" y="742690"/>
                    </a:lnTo>
                    <a:lnTo>
                      <a:pt x="1662067" y="734431"/>
                    </a:lnTo>
                    <a:lnTo>
                      <a:pt x="1663975" y="726808"/>
                    </a:lnTo>
                    <a:lnTo>
                      <a:pt x="1666201" y="718867"/>
                    </a:lnTo>
                    <a:lnTo>
                      <a:pt x="1668427" y="711561"/>
                    </a:lnTo>
                    <a:lnTo>
                      <a:pt x="1671289" y="704255"/>
                    </a:lnTo>
                    <a:lnTo>
                      <a:pt x="1674151" y="697267"/>
                    </a:lnTo>
                    <a:lnTo>
                      <a:pt x="1677648" y="690597"/>
                    </a:lnTo>
                    <a:lnTo>
                      <a:pt x="1680828" y="683609"/>
                    </a:lnTo>
                    <a:lnTo>
                      <a:pt x="1684962" y="677256"/>
                    </a:lnTo>
                    <a:lnTo>
                      <a:pt x="1689096" y="670903"/>
                    </a:lnTo>
                    <a:lnTo>
                      <a:pt x="1693230" y="665186"/>
                    </a:lnTo>
                    <a:lnTo>
                      <a:pt x="1698000" y="659151"/>
                    </a:lnTo>
                    <a:lnTo>
                      <a:pt x="1702770" y="654068"/>
                    </a:lnTo>
                    <a:lnTo>
                      <a:pt x="1707540" y="648986"/>
                    </a:lnTo>
                    <a:lnTo>
                      <a:pt x="1712627" y="643904"/>
                    </a:lnTo>
                    <a:lnTo>
                      <a:pt x="1718351" y="639457"/>
                    </a:lnTo>
                    <a:lnTo>
                      <a:pt x="1723757" y="635010"/>
                    </a:lnTo>
                    <a:lnTo>
                      <a:pt x="1729163" y="631198"/>
                    </a:lnTo>
                    <a:lnTo>
                      <a:pt x="1735205" y="627387"/>
                    </a:lnTo>
                    <a:lnTo>
                      <a:pt x="1741565" y="624210"/>
                    </a:lnTo>
                    <a:lnTo>
                      <a:pt x="1747288" y="621352"/>
                    </a:lnTo>
                    <a:lnTo>
                      <a:pt x="1753966" y="618810"/>
                    </a:lnTo>
                    <a:lnTo>
                      <a:pt x="1760326" y="616587"/>
                    </a:lnTo>
                    <a:lnTo>
                      <a:pt x="1767004" y="614681"/>
                    </a:lnTo>
                    <a:lnTo>
                      <a:pt x="1773682" y="613093"/>
                    </a:lnTo>
                    <a:lnTo>
                      <a:pt x="1780677" y="612140"/>
                    </a:lnTo>
                    <a:lnTo>
                      <a:pt x="1787673" y="611187"/>
                    </a:lnTo>
                    <a:close/>
                    <a:moveTo>
                      <a:pt x="630238" y="565150"/>
                    </a:moveTo>
                    <a:lnTo>
                      <a:pt x="639136" y="565468"/>
                    </a:lnTo>
                    <a:lnTo>
                      <a:pt x="647397" y="566420"/>
                    </a:lnTo>
                    <a:lnTo>
                      <a:pt x="655977" y="567372"/>
                    </a:lnTo>
                    <a:lnTo>
                      <a:pt x="664557" y="569276"/>
                    </a:lnTo>
                    <a:lnTo>
                      <a:pt x="672501" y="571498"/>
                    </a:lnTo>
                    <a:lnTo>
                      <a:pt x="680762" y="574354"/>
                    </a:lnTo>
                    <a:lnTo>
                      <a:pt x="689024" y="577211"/>
                    </a:lnTo>
                    <a:lnTo>
                      <a:pt x="696333" y="581020"/>
                    </a:lnTo>
                    <a:lnTo>
                      <a:pt x="703959" y="585463"/>
                    </a:lnTo>
                    <a:lnTo>
                      <a:pt x="711268" y="589907"/>
                    </a:lnTo>
                    <a:lnTo>
                      <a:pt x="718258" y="594667"/>
                    </a:lnTo>
                    <a:lnTo>
                      <a:pt x="725249" y="600063"/>
                    </a:lnTo>
                    <a:lnTo>
                      <a:pt x="731922" y="605776"/>
                    </a:lnTo>
                    <a:lnTo>
                      <a:pt x="738278" y="611489"/>
                    </a:lnTo>
                    <a:lnTo>
                      <a:pt x="744633" y="618154"/>
                    </a:lnTo>
                    <a:lnTo>
                      <a:pt x="750353" y="624820"/>
                    </a:lnTo>
                    <a:lnTo>
                      <a:pt x="756072" y="632437"/>
                    </a:lnTo>
                    <a:lnTo>
                      <a:pt x="761474" y="639737"/>
                    </a:lnTo>
                    <a:lnTo>
                      <a:pt x="766241" y="647354"/>
                    </a:lnTo>
                    <a:lnTo>
                      <a:pt x="771007" y="655289"/>
                    </a:lnTo>
                    <a:lnTo>
                      <a:pt x="775456" y="663541"/>
                    </a:lnTo>
                    <a:lnTo>
                      <a:pt x="779587" y="672111"/>
                    </a:lnTo>
                    <a:lnTo>
                      <a:pt x="783400" y="680998"/>
                    </a:lnTo>
                    <a:lnTo>
                      <a:pt x="786895" y="690202"/>
                    </a:lnTo>
                    <a:lnTo>
                      <a:pt x="790073" y="699406"/>
                    </a:lnTo>
                    <a:lnTo>
                      <a:pt x="792615" y="708611"/>
                    </a:lnTo>
                    <a:lnTo>
                      <a:pt x="794839" y="718450"/>
                    </a:lnTo>
                    <a:lnTo>
                      <a:pt x="796746" y="728606"/>
                    </a:lnTo>
                    <a:lnTo>
                      <a:pt x="798017" y="738445"/>
                    </a:lnTo>
                    <a:lnTo>
                      <a:pt x="799288" y="748919"/>
                    </a:lnTo>
                    <a:lnTo>
                      <a:pt x="799923" y="759076"/>
                    </a:lnTo>
                    <a:lnTo>
                      <a:pt x="800241" y="769550"/>
                    </a:lnTo>
                    <a:lnTo>
                      <a:pt x="799923" y="777802"/>
                    </a:lnTo>
                    <a:lnTo>
                      <a:pt x="799606" y="786054"/>
                    </a:lnTo>
                    <a:lnTo>
                      <a:pt x="798970" y="793989"/>
                    </a:lnTo>
                    <a:lnTo>
                      <a:pt x="798017" y="801923"/>
                    </a:lnTo>
                    <a:lnTo>
                      <a:pt x="797064" y="809541"/>
                    </a:lnTo>
                    <a:lnTo>
                      <a:pt x="795475" y="817476"/>
                    </a:lnTo>
                    <a:lnTo>
                      <a:pt x="793568" y="825093"/>
                    </a:lnTo>
                    <a:lnTo>
                      <a:pt x="791979" y="832710"/>
                    </a:lnTo>
                    <a:lnTo>
                      <a:pt x="789755" y="840328"/>
                    </a:lnTo>
                    <a:lnTo>
                      <a:pt x="787531" y="847310"/>
                    </a:lnTo>
                    <a:lnTo>
                      <a:pt x="784671" y="854293"/>
                    </a:lnTo>
                    <a:lnTo>
                      <a:pt x="781811" y="861276"/>
                    </a:lnTo>
                    <a:lnTo>
                      <a:pt x="778951" y="868258"/>
                    </a:lnTo>
                    <a:lnTo>
                      <a:pt x="775456" y="874923"/>
                    </a:lnTo>
                    <a:lnTo>
                      <a:pt x="772278" y="880954"/>
                    </a:lnTo>
                    <a:lnTo>
                      <a:pt x="768465" y="887619"/>
                    </a:lnTo>
                    <a:lnTo>
                      <a:pt x="764970" y="893649"/>
                    </a:lnTo>
                    <a:lnTo>
                      <a:pt x="760839" y="899680"/>
                    </a:lnTo>
                    <a:lnTo>
                      <a:pt x="756708" y="905393"/>
                    </a:lnTo>
                    <a:lnTo>
                      <a:pt x="752259" y="911106"/>
                    </a:lnTo>
                    <a:lnTo>
                      <a:pt x="747810" y="916501"/>
                    </a:lnTo>
                    <a:lnTo>
                      <a:pt x="743044" y="921580"/>
                    </a:lnTo>
                    <a:lnTo>
                      <a:pt x="738278" y="926341"/>
                    </a:lnTo>
                    <a:lnTo>
                      <a:pt x="733193" y="931101"/>
                    </a:lnTo>
                    <a:lnTo>
                      <a:pt x="728109" y="936180"/>
                    </a:lnTo>
                    <a:lnTo>
                      <a:pt x="722707" y="939988"/>
                    </a:lnTo>
                    <a:lnTo>
                      <a:pt x="717305" y="944114"/>
                    </a:lnTo>
                    <a:lnTo>
                      <a:pt x="711903" y="948241"/>
                    </a:lnTo>
                    <a:lnTo>
                      <a:pt x="706183" y="951414"/>
                    </a:lnTo>
                    <a:lnTo>
                      <a:pt x="700464" y="954906"/>
                    </a:lnTo>
                    <a:lnTo>
                      <a:pt x="694426" y="958080"/>
                    </a:lnTo>
                    <a:lnTo>
                      <a:pt x="688071" y="960619"/>
                    </a:lnTo>
                    <a:lnTo>
                      <a:pt x="688071" y="1044727"/>
                    </a:lnTo>
                    <a:lnTo>
                      <a:pt x="703641" y="1047266"/>
                    </a:lnTo>
                    <a:lnTo>
                      <a:pt x="718894" y="1050440"/>
                    </a:lnTo>
                    <a:lnTo>
                      <a:pt x="733829" y="1053614"/>
                    </a:lnTo>
                    <a:lnTo>
                      <a:pt x="748764" y="1057740"/>
                    </a:lnTo>
                    <a:lnTo>
                      <a:pt x="763063" y="1062184"/>
                    </a:lnTo>
                    <a:lnTo>
                      <a:pt x="777045" y="1066945"/>
                    </a:lnTo>
                    <a:lnTo>
                      <a:pt x="791026" y="1072340"/>
                    </a:lnTo>
                    <a:lnTo>
                      <a:pt x="804690" y="1078371"/>
                    </a:lnTo>
                    <a:lnTo>
                      <a:pt x="818036" y="1085036"/>
                    </a:lnTo>
                    <a:lnTo>
                      <a:pt x="831064" y="1091701"/>
                    </a:lnTo>
                    <a:lnTo>
                      <a:pt x="843775" y="1099001"/>
                    </a:lnTo>
                    <a:lnTo>
                      <a:pt x="856167" y="1106618"/>
                    </a:lnTo>
                    <a:lnTo>
                      <a:pt x="867925" y="1114871"/>
                    </a:lnTo>
                    <a:lnTo>
                      <a:pt x="879682" y="1123440"/>
                    </a:lnTo>
                    <a:lnTo>
                      <a:pt x="890804" y="1132010"/>
                    </a:lnTo>
                    <a:lnTo>
                      <a:pt x="901925" y="1141214"/>
                    </a:lnTo>
                    <a:lnTo>
                      <a:pt x="912094" y="1151370"/>
                    </a:lnTo>
                    <a:lnTo>
                      <a:pt x="921944" y="1161210"/>
                    </a:lnTo>
                    <a:lnTo>
                      <a:pt x="931795" y="1171683"/>
                    </a:lnTo>
                    <a:lnTo>
                      <a:pt x="940692" y="1182157"/>
                    </a:lnTo>
                    <a:lnTo>
                      <a:pt x="949272" y="1193266"/>
                    </a:lnTo>
                    <a:lnTo>
                      <a:pt x="957534" y="1204692"/>
                    </a:lnTo>
                    <a:lnTo>
                      <a:pt x="965160" y="1216118"/>
                    </a:lnTo>
                    <a:lnTo>
                      <a:pt x="972151" y="1227862"/>
                    </a:lnTo>
                    <a:lnTo>
                      <a:pt x="979142" y="1240557"/>
                    </a:lnTo>
                    <a:lnTo>
                      <a:pt x="985179" y="1252618"/>
                    </a:lnTo>
                    <a:lnTo>
                      <a:pt x="991217" y="1265631"/>
                    </a:lnTo>
                    <a:lnTo>
                      <a:pt x="995983" y="1278327"/>
                    </a:lnTo>
                    <a:lnTo>
                      <a:pt x="1000749" y="1291657"/>
                    </a:lnTo>
                    <a:lnTo>
                      <a:pt x="1004880" y="1304988"/>
                    </a:lnTo>
                    <a:lnTo>
                      <a:pt x="1008058" y="1318635"/>
                    </a:lnTo>
                    <a:lnTo>
                      <a:pt x="1010600" y="1332600"/>
                    </a:lnTo>
                    <a:lnTo>
                      <a:pt x="1014413" y="1484313"/>
                    </a:lnTo>
                    <a:lnTo>
                      <a:pt x="246063" y="1484313"/>
                    </a:lnTo>
                    <a:lnTo>
                      <a:pt x="249876" y="1332600"/>
                    </a:lnTo>
                    <a:lnTo>
                      <a:pt x="252419" y="1318635"/>
                    </a:lnTo>
                    <a:lnTo>
                      <a:pt x="255596" y="1304988"/>
                    </a:lnTo>
                    <a:lnTo>
                      <a:pt x="259727" y="1291657"/>
                    </a:lnTo>
                    <a:lnTo>
                      <a:pt x="264176" y="1278327"/>
                    </a:lnTo>
                    <a:lnTo>
                      <a:pt x="269260" y="1265631"/>
                    </a:lnTo>
                    <a:lnTo>
                      <a:pt x="275297" y="1252618"/>
                    </a:lnTo>
                    <a:lnTo>
                      <a:pt x="281017" y="1240557"/>
                    </a:lnTo>
                    <a:lnTo>
                      <a:pt x="288008" y="1227862"/>
                    </a:lnTo>
                    <a:lnTo>
                      <a:pt x="294999" y="1216118"/>
                    </a:lnTo>
                    <a:lnTo>
                      <a:pt x="302943" y="1204692"/>
                    </a:lnTo>
                    <a:lnTo>
                      <a:pt x="310887" y="1193266"/>
                    </a:lnTo>
                    <a:lnTo>
                      <a:pt x="319784" y="1182157"/>
                    </a:lnTo>
                    <a:lnTo>
                      <a:pt x="328682" y="1171683"/>
                    </a:lnTo>
                    <a:lnTo>
                      <a:pt x="338214" y="1161210"/>
                    </a:lnTo>
                    <a:lnTo>
                      <a:pt x="348383" y="1151370"/>
                    </a:lnTo>
                    <a:lnTo>
                      <a:pt x="358869" y="1141214"/>
                    </a:lnTo>
                    <a:lnTo>
                      <a:pt x="369673" y="1132010"/>
                    </a:lnTo>
                    <a:lnTo>
                      <a:pt x="380795" y="1123440"/>
                    </a:lnTo>
                    <a:lnTo>
                      <a:pt x="392552" y="1114871"/>
                    </a:lnTo>
                    <a:lnTo>
                      <a:pt x="404309" y="1106618"/>
                    </a:lnTo>
                    <a:lnTo>
                      <a:pt x="417020" y="1099001"/>
                    </a:lnTo>
                    <a:lnTo>
                      <a:pt x="429412" y="1091701"/>
                    </a:lnTo>
                    <a:lnTo>
                      <a:pt x="442441" y="1085036"/>
                    </a:lnTo>
                    <a:lnTo>
                      <a:pt x="455787" y="1078371"/>
                    </a:lnTo>
                    <a:lnTo>
                      <a:pt x="469450" y="1072340"/>
                    </a:lnTo>
                    <a:lnTo>
                      <a:pt x="483432" y="1066945"/>
                    </a:lnTo>
                    <a:lnTo>
                      <a:pt x="497413" y="1062184"/>
                    </a:lnTo>
                    <a:lnTo>
                      <a:pt x="511713" y="1057740"/>
                    </a:lnTo>
                    <a:lnTo>
                      <a:pt x="526648" y="1053614"/>
                    </a:lnTo>
                    <a:lnTo>
                      <a:pt x="541582" y="1050440"/>
                    </a:lnTo>
                    <a:lnTo>
                      <a:pt x="556835" y="1047266"/>
                    </a:lnTo>
                    <a:lnTo>
                      <a:pt x="571770" y="1044727"/>
                    </a:lnTo>
                    <a:lnTo>
                      <a:pt x="571770" y="960619"/>
                    </a:lnTo>
                    <a:lnTo>
                      <a:pt x="566050" y="958080"/>
                    </a:lnTo>
                    <a:lnTo>
                      <a:pt x="560013" y="954906"/>
                    </a:lnTo>
                    <a:lnTo>
                      <a:pt x="554293" y="951414"/>
                    </a:lnTo>
                    <a:lnTo>
                      <a:pt x="548573" y="948241"/>
                    </a:lnTo>
                    <a:lnTo>
                      <a:pt x="543171" y="944114"/>
                    </a:lnTo>
                    <a:lnTo>
                      <a:pt x="537452" y="939988"/>
                    </a:lnTo>
                    <a:lnTo>
                      <a:pt x="532367" y="935545"/>
                    </a:lnTo>
                    <a:lnTo>
                      <a:pt x="527283" y="931101"/>
                    </a:lnTo>
                    <a:lnTo>
                      <a:pt x="522199" y="926341"/>
                    </a:lnTo>
                    <a:lnTo>
                      <a:pt x="517433" y="921580"/>
                    </a:lnTo>
                    <a:lnTo>
                      <a:pt x="512348" y="916501"/>
                    </a:lnTo>
                    <a:lnTo>
                      <a:pt x="507900" y="911106"/>
                    </a:lnTo>
                    <a:lnTo>
                      <a:pt x="503769" y="905393"/>
                    </a:lnTo>
                    <a:lnTo>
                      <a:pt x="499638" y="899680"/>
                    </a:lnTo>
                    <a:lnTo>
                      <a:pt x="495507" y="893649"/>
                    </a:lnTo>
                    <a:lnTo>
                      <a:pt x="491694" y="887302"/>
                    </a:lnTo>
                    <a:lnTo>
                      <a:pt x="488198" y="880954"/>
                    </a:lnTo>
                    <a:lnTo>
                      <a:pt x="484385" y="874923"/>
                    </a:lnTo>
                    <a:lnTo>
                      <a:pt x="481525" y="868258"/>
                    </a:lnTo>
                    <a:lnTo>
                      <a:pt x="478665" y="861276"/>
                    </a:lnTo>
                    <a:lnTo>
                      <a:pt x="475488" y="854293"/>
                    </a:lnTo>
                    <a:lnTo>
                      <a:pt x="472946" y="847310"/>
                    </a:lnTo>
                    <a:lnTo>
                      <a:pt x="470404" y="839693"/>
                    </a:lnTo>
                    <a:lnTo>
                      <a:pt x="468497" y="832393"/>
                    </a:lnTo>
                    <a:lnTo>
                      <a:pt x="466273" y="825093"/>
                    </a:lnTo>
                    <a:lnTo>
                      <a:pt x="465002" y="817476"/>
                    </a:lnTo>
                    <a:lnTo>
                      <a:pt x="463413" y="809541"/>
                    </a:lnTo>
                    <a:lnTo>
                      <a:pt x="462142" y="801923"/>
                    </a:lnTo>
                    <a:lnTo>
                      <a:pt x="461189" y="793989"/>
                    </a:lnTo>
                    <a:lnTo>
                      <a:pt x="460871" y="786054"/>
                    </a:lnTo>
                    <a:lnTo>
                      <a:pt x="460235" y="777802"/>
                    </a:lnTo>
                    <a:lnTo>
                      <a:pt x="460235" y="769550"/>
                    </a:lnTo>
                    <a:lnTo>
                      <a:pt x="460553" y="759076"/>
                    </a:lnTo>
                    <a:lnTo>
                      <a:pt x="460871" y="748919"/>
                    </a:lnTo>
                    <a:lnTo>
                      <a:pt x="461824" y="738445"/>
                    </a:lnTo>
                    <a:lnTo>
                      <a:pt x="463413" y="728606"/>
                    </a:lnTo>
                    <a:lnTo>
                      <a:pt x="465637" y="718450"/>
                    </a:lnTo>
                    <a:lnTo>
                      <a:pt x="467862" y="708611"/>
                    </a:lnTo>
                    <a:lnTo>
                      <a:pt x="470404" y="699406"/>
                    </a:lnTo>
                    <a:lnTo>
                      <a:pt x="473264" y="690202"/>
                    </a:lnTo>
                    <a:lnTo>
                      <a:pt x="477077" y="680998"/>
                    </a:lnTo>
                    <a:lnTo>
                      <a:pt x="480890" y="672111"/>
                    </a:lnTo>
                    <a:lnTo>
                      <a:pt x="484703" y="663541"/>
                    </a:lnTo>
                    <a:lnTo>
                      <a:pt x="489152" y="655289"/>
                    </a:lnTo>
                    <a:lnTo>
                      <a:pt x="493918" y="647354"/>
                    </a:lnTo>
                    <a:lnTo>
                      <a:pt x="498685" y="639737"/>
                    </a:lnTo>
                    <a:lnTo>
                      <a:pt x="504404" y="632437"/>
                    </a:lnTo>
                    <a:lnTo>
                      <a:pt x="509806" y="624820"/>
                    </a:lnTo>
                    <a:lnTo>
                      <a:pt x="515844" y="618154"/>
                    </a:lnTo>
                    <a:lnTo>
                      <a:pt x="522199" y="611489"/>
                    </a:lnTo>
                    <a:lnTo>
                      <a:pt x="528236" y="605776"/>
                    </a:lnTo>
                    <a:lnTo>
                      <a:pt x="534909" y="600063"/>
                    </a:lnTo>
                    <a:lnTo>
                      <a:pt x="541900" y="594667"/>
                    </a:lnTo>
                    <a:lnTo>
                      <a:pt x="548891" y="589907"/>
                    </a:lnTo>
                    <a:lnTo>
                      <a:pt x="556517" y="585463"/>
                    </a:lnTo>
                    <a:lnTo>
                      <a:pt x="564144" y="581020"/>
                    </a:lnTo>
                    <a:lnTo>
                      <a:pt x="571770" y="577211"/>
                    </a:lnTo>
                    <a:lnTo>
                      <a:pt x="579714" y="574354"/>
                    </a:lnTo>
                    <a:lnTo>
                      <a:pt x="587658" y="571498"/>
                    </a:lnTo>
                    <a:lnTo>
                      <a:pt x="595920" y="569276"/>
                    </a:lnTo>
                    <a:lnTo>
                      <a:pt x="604499" y="567372"/>
                    </a:lnTo>
                    <a:lnTo>
                      <a:pt x="612761" y="566420"/>
                    </a:lnTo>
                    <a:lnTo>
                      <a:pt x="621659" y="565468"/>
                    </a:lnTo>
                    <a:lnTo>
                      <a:pt x="630238" y="565150"/>
                    </a:lnTo>
                    <a:close/>
                    <a:moveTo>
                      <a:pt x="181836" y="158167"/>
                    </a:moveTo>
                    <a:lnTo>
                      <a:pt x="178980" y="158484"/>
                    </a:lnTo>
                    <a:lnTo>
                      <a:pt x="176441" y="159119"/>
                    </a:lnTo>
                    <a:lnTo>
                      <a:pt x="173902" y="160390"/>
                    </a:lnTo>
                    <a:lnTo>
                      <a:pt x="171681" y="161343"/>
                    </a:lnTo>
                    <a:lnTo>
                      <a:pt x="169459" y="162613"/>
                    </a:lnTo>
                    <a:lnTo>
                      <a:pt x="167238" y="163884"/>
                    </a:lnTo>
                    <a:lnTo>
                      <a:pt x="165651" y="165789"/>
                    </a:lnTo>
                    <a:lnTo>
                      <a:pt x="164065" y="167695"/>
                    </a:lnTo>
                    <a:lnTo>
                      <a:pt x="162478" y="169918"/>
                    </a:lnTo>
                    <a:lnTo>
                      <a:pt x="161209" y="171824"/>
                    </a:lnTo>
                    <a:lnTo>
                      <a:pt x="159939" y="174364"/>
                    </a:lnTo>
                    <a:lnTo>
                      <a:pt x="159305" y="176588"/>
                    </a:lnTo>
                    <a:lnTo>
                      <a:pt x="158352" y="179128"/>
                    </a:lnTo>
                    <a:lnTo>
                      <a:pt x="158035" y="181669"/>
                    </a:lnTo>
                    <a:lnTo>
                      <a:pt x="157718" y="184210"/>
                    </a:lnTo>
                    <a:lnTo>
                      <a:pt x="157718" y="1440334"/>
                    </a:lnTo>
                    <a:lnTo>
                      <a:pt x="158352" y="1447639"/>
                    </a:lnTo>
                    <a:lnTo>
                      <a:pt x="159622" y="1454944"/>
                    </a:lnTo>
                    <a:lnTo>
                      <a:pt x="161526" y="1463202"/>
                    </a:lnTo>
                    <a:lnTo>
                      <a:pt x="164065" y="1471142"/>
                    </a:lnTo>
                    <a:lnTo>
                      <a:pt x="167238" y="1479717"/>
                    </a:lnTo>
                    <a:lnTo>
                      <a:pt x="171363" y="1488610"/>
                    </a:lnTo>
                    <a:lnTo>
                      <a:pt x="175806" y="1497185"/>
                    </a:lnTo>
                    <a:lnTo>
                      <a:pt x="181201" y="1506078"/>
                    </a:lnTo>
                    <a:lnTo>
                      <a:pt x="187230" y="1514336"/>
                    </a:lnTo>
                    <a:lnTo>
                      <a:pt x="193577" y="1522594"/>
                    </a:lnTo>
                    <a:lnTo>
                      <a:pt x="200876" y="1530534"/>
                    </a:lnTo>
                    <a:lnTo>
                      <a:pt x="208492" y="1538156"/>
                    </a:lnTo>
                    <a:lnTo>
                      <a:pt x="216743" y="1545143"/>
                    </a:lnTo>
                    <a:lnTo>
                      <a:pt x="225629" y="1551178"/>
                    </a:lnTo>
                    <a:lnTo>
                      <a:pt x="230389" y="1554354"/>
                    </a:lnTo>
                    <a:lnTo>
                      <a:pt x="235149" y="1557212"/>
                    </a:lnTo>
                    <a:lnTo>
                      <a:pt x="239909" y="1559753"/>
                    </a:lnTo>
                    <a:lnTo>
                      <a:pt x="244669" y="1561976"/>
                    </a:lnTo>
                    <a:lnTo>
                      <a:pt x="1018979" y="1561976"/>
                    </a:lnTo>
                    <a:lnTo>
                      <a:pt x="1018979" y="1559436"/>
                    </a:lnTo>
                    <a:lnTo>
                      <a:pt x="1028182" y="1554354"/>
                    </a:lnTo>
                    <a:lnTo>
                      <a:pt x="1037068" y="1548637"/>
                    </a:lnTo>
                    <a:lnTo>
                      <a:pt x="1045636" y="1542603"/>
                    </a:lnTo>
                    <a:lnTo>
                      <a:pt x="1053252" y="1535298"/>
                    </a:lnTo>
                    <a:lnTo>
                      <a:pt x="1060551" y="1527993"/>
                    </a:lnTo>
                    <a:lnTo>
                      <a:pt x="1067532" y="1520370"/>
                    </a:lnTo>
                    <a:lnTo>
                      <a:pt x="1073879" y="1512113"/>
                    </a:lnTo>
                    <a:lnTo>
                      <a:pt x="1079908" y="1504173"/>
                    </a:lnTo>
                    <a:lnTo>
                      <a:pt x="1084986" y="1495597"/>
                    </a:lnTo>
                    <a:lnTo>
                      <a:pt x="1089429" y="1487022"/>
                    </a:lnTo>
                    <a:lnTo>
                      <a:pt x="1093554" y="1479082"/>
                    </a:lnTo>
                    <a:lnTo>
                      <a:pt x="1096728" y="1470507"/>
                    </a:lnTo>
                    <a:lnTo>
                      <a:pt x="1099266" y="1462884"/>
                    </a:lnTo>
                    <a:lnTo>
                      <a:pt x="1101170" y="1454626"/>
                    </a:lnTo>
                    <a:lnTo>
                      <a:pt x="1102122" y="1447321"/>
                    </a:lnTo>
                    <a:lnTo>
                      <a:pt x="1102757" y="1440334"/>
                    </a:lnTo>
                    <a:lnTo>
                      <a:pt x="1102757" y="184210"/>
                    </a:lnTo>
                    <a:lnTo>
                      <a:pt x="1102122" y="181669"/>
                    </a:lnTo>
                    <a:lnTo>
                      <a:pt x="1101805" y="179128"/>
                    </a:lnTo>
                    <a:lnTo>
                      <a:pt x="1101170" y="176588"/>
                    </a:lnTo>
                    <a:lnTo>
                      <a:pt x="1100536" y="174364"/>
                    </a:lnTo>
                    <a:lnTo>
                      <a:pt x="1099266" y="171824"/>
                    </a:lnTo>
                    <a:lnTo>
                      <a:pt x="1097997" y="169918"/>
                    </a:lnTo>
                    <a:lnTo>
                      <a:pt x="1096410" y="167695"/>
                    </a:lnTo>
                    <a:lnTo>
                      <a:pt x="1094824" y="165789"/>
                    </a:lnTo>
                    <a:lnTo>
                      <a:pt x="1092919" y="163884"/>
                    </a:lnTo>
                    <a:lnTo>
                      <a:pt x="1090698" y="162613"/>
                    </a:lnTo>
                    <a:lnTo>
                      <a:pt x="1088794" y="161343"/>
                    </a:lnTo>
                    <a:lnTo>
                      <a:pt x="1086573" y="160390"/>
                    </a:lnTo>
                    <a:lnTo>
                      <a:pt x="1083716" y="159119"/>
                    </a:lnTo>
                    <a:lnTo>
                      <a:pt x="1081178" y="158484"/>
                    </a:lnTo>
                    <a:lnTo>
                      <a:pt x="1078639" y="158167"/>
                    </a:lnTo>
                    <a:lnTo>
                      <a:pt x="1076100" y="158167"/>
                    </a:lnTo>
                    <a:lnTo>
                      <a:pt x="184374" y="158167"/>
                    </a:lnTo>
                    <a:lnTo>
                      <a:pt x="181836" y="158167"/>
                    </a:lnTo>
                    <a:close/>
                    <a:moveTo>
                      <a:pt x="1414463" y="157162"/>
                    </a:moveTo>
                    <a:lnTo>
                      <a:pt x="2153497" y="157162"/>
                    </a:lnTo>
                    <a:lnTo>
                      <a:pt x="2161123" y="157162"/>
                    </a:lnTo>
                    <a:lnTo>
                      <a:pt x="2169066" y="158114"/>
                    </a:lnTo>
                    <a:lnTo>
                      <a:pt x="2176374" y="158749"/>
                    </a:lnTo>
                    <a:lnTo>
                      <a:pt x="2183364" y="160337"/>
                    </a:lnTo>
                    <a:lnTo>
                      <a:pt x="2190671" y="161924"/>
                    </a:lnTo>
                    <a:lnTo>
                      <a:pt x="2197661" y="163829"/>
                    </a:lnTo>
                    <a:lnTo>
                      <a:pt x="2204651" y="166052"/>
                    </a:lnTo>
                    <a:lnTo>
                      <a:pt x="2211324" y="168909"/>
                    </a:lnTo>
                    <a:lnTo>
                      <a:pt x="2217996" y="172084"/>
                    </a:lnTo>
                    <a:lnTo>
                      <a:pt x="2224350" y="174942"/>
                    </a:lnTo>
                    <a:lnTo>
                      <a:pt x="2230387" y="178752"/>
                    </a:lnTo>
                    <a:lnTo>
                      <a:pt x="2236424" y="182562"/>
                    </a:lnTo>
                    <a:lnTo>
                      <a:pt x="2242461" y="186689"/>
                    </a:lnTo>
                    <a:lnTo>
                      <a:pt x="2247862" y="191134"/>
                    </a:lnTo>
                    <a:lnTo>
                      <a:pt x="2253264" y="195579"/>
                    </a:lnTo>
                    <a:lnTo>
                      <a:pt x="2258665" y="200659"/>
                    </a:lnTo>
                    <a:lnTo>
                      <a:pt x="2263431" y="206057"/>
                    </a:lnTo>
                    <a:lnTo>
                      <a:pt x="2268197" y="211137"/>
                    </a:lnTo>
                    <a:lnTo>
                      <a:pt x="2272645" y="216852"/>
                    </a:lnTo>
                    <a:lnTo>
                      <a:pt x="2276776" y="222567"/>
                    </a:lnTo>
                    <a:lnTo>
                      <a:pt x="2280270" y="228917"/>
                    </a:lnTo>
                    <a:lnTo>
                      <a:pt x="2284083" y="234949"/>
                    </a:lnTo>
                    <a:lnTo>
                      <a:pt x="2287261" y="241299"/>
                    </a:lnTo>
                    <a:lnTo>
                      <a:pt x="2290438" y="247967"/>
                    </a:lnTo>
                    <a:lnTo>
                      <a:pt x="2292980" y="254634"/>
                    </a:lnTo>
                    <a:lnTo>
                      <a:pt x="2295204" y="261619"/>
                    </a:lnTo>
                    <a:lnTo>
                      <a:pt x="2297428" y="268604"/>
                    </a:lnTo>
                    <a:lnTo>
                      <a:pt x="2298699" y="275589"/>
                    </a:lnTo>
                    <a:lnTo>
                      <a:pt x="2300287" y="282892"/>
                    </a:lnTo>
                    <a:lnTo>
                      <a:pt x="2300923" y="290512"/>
                    </a:lnTo>
                    <a:lnTo>
                      <a:pt x="2301876" y="297814"/>
                    </a:lnTo>
                    <a:lnTo>
                      <a:pt x="2301876" y="305434"/>
                    </a:lnTo>
                    <a:lnTo>
                      <a:pt x="2301876" y="1484630"/>
                    </a:lnTo>
                    <a:lnTo>
                      <a:pt x="2301876" y="1497013"/>
                    </a:lnTo>
                    <a:lnTo>
                      <a:pt x="2300923" y="1509078"/>
                    </a:lnTo>
                    <a:lnTo>
                      <a:pt x="2299652" y="1521143"/>
                    </a:lnTo>
                    <a:lnTo>
                      <a:pt x="2298063" y="1533208"/>
                    </a:lnTo>
                    <a:lnTo>
                      <a:pt x="2295839" y="1544638"/>
                    </a:lnTo>
                    <a:lnTo>
                      <a:pt x="2292980" y="1555433"/>
                    </a:lnTo>
                    <a:lnTo>
                      <a:pt x="2289802" y="1566545"/>
                    </a:lnTo>
                    <a:lnTo>
                      <a:pt x="2285990" y="1577340"/>
                    </a:lnTo>
                    <a:lnTo>
                      <a:pt x="2281859" y="1587500"/>
                    </a:lnTo>
                    <a:lnTo>
                      <a:pt x="2277093" y="1597660"/>
                    </a:lnTo>
                    <a:lnTo>
                      <a:pt x="2271374" y="1607503"/>
                    </a:lnTo>
                    <a:lnTo>
                      <a:pt x="2265655" y="1616710"/>
                    </a:lnTo>
                    <a:lnTo>
                      <a:pt x="2259300" y="1625918"/>
                    </a:lnTo>
                    <a:lnTo>
                      <a:pt x="2252310" y="1634808"/>
                    </a:lnTo>
                    <a:lnTo>
                      <a:pt x="2244685" y="1643063"/>
                    </a:lnTo>
                    <a:lnTo>
                      <a:pt x="2236424" y="1651000"/>
                    </a:lnTo>
                    <a:lnTo>
                      <a:pt x="2227846" y="1658938"/>
                    </a:lnTo>
                    <a:lnTo>
                      <a:pt x="2218631" y="1665923"/>
                    </a:lnTo>
                    <a:lnTo>
                      <a:pt x="2208782" y="1672908"/>
                    </a:lnTo>
                    <a:lnTo>
                      <a:pt x="2198297" y="1678940"/>
                    </a:lnTo>
                    <a:lnTo>
                      <a:pt x="2187494" y="1684973"/>
                    </a:lnTo>
                    <a:lnTo>
                      <a:pt x="2176056" y="1690370"/>
                    </a:lnTo>
                    <a:lnTo>
                      <a:pt x="2163664" y="1695450"/>
                    </a:lnTo>
                    <a:lnTo>
                      <a:pt x="2150955" y="1700213"/>
                    </a:lnTo>
                    <a:lnTo>
                      <a:pt x="2137611" y="1704023"/>
                    </a:lnTo>
                    <a:lnTo>
                      <a:pt x="2123631" y="1707515"/>
                    </a:lnTo>
                    <a:lnTo>
                      <a:pt x="2108698" y="1710373"/>
                    </a:lnTo>
                    <a:lnTo>
                      <a:pt x="2093764" y="1712913"/>
                    </a:lnTo>
                    <a:lnTo>
                      <a:pt x="2077878" y="1715135"/>
                    </a:lnTo>
                    <a:lnTo>
                      <a:pt x="2061038" y="1716405"/>
                    </a:lnTo>
                    <a:lnTo>
                      <a:pt x="2044199" y="1717358"/>
                    </a:lnTo>
                    <a:lnTo>
                      <a:pt x="2026406" y="1717675"/>
                    </a:lnTo>
                    <a:lnTo>
                      <a:pt x="1563159" y="1717675"/>
                    </a:lnTo>
                    <a:lnTo>
                      <a:pt x="1551721" y="1717358"/>
                    </a:lnTo>
                    <a:lnTo>
                      <a:pt x="1540601" y="1716723"/>
                    </a:lnTo>
                    <a:lnTo>
                      <a:pt x="1529163" y="1715453"/>
                    </a:lnTo>
                    <a:lnTo>
                      <a:pt x="1518042" y="1714500"/>
                    </a:lnTo>
                    <a:lnTo>
                      <a:pt x="1506922" y="1712913"/>
                    </a:lnTo>
                    <a:lnTo>
                      <a:pt x="1495801" y="1710690"/>
                    </a:lnTo>
                    <a:lnTo>
                      <a:pt x="1485634" y="1709103"/>
                    </a:lnTo>
                    <a:lnTo>
                      <a:pt x="1475149" y="1706880"/>
                    </a:lnTo>
                    <a:lnTo>
                      <a:pt x="1456085" y="1701800"/>
                    </a:lnTo>
                    <a:lnTo>
                      <a:pt x="1439246" y="1697038"/>
                    </a:lnTo>
                    <a:lnTo>
                      <a:pt x="1424948" y="1692593"/>
                    </a:lnTo>
                    <a:lnTo>
                      <a:pt x="1414463" y="1688783"/>
                    </a:lnTo>
                    <a:lnTo>
                      <a:pt x="1414463" y="1342708"/>
                    </a:lnTo>
                    <a:lnTo>
                      <a:pt x="1416687" y="1347470"/>
                    </a:lnTo>
                    <a:lnTo>
                      <a:pt x="1419229" y="1352233"/>
                    </a:lnTo>
                    <a:lnTo>
                      <a:pt x="1422088" y="1357630"/>
                    </a:lnTo>
                    <a:lnTo>
                      <a:pt x="1425583" y="1362393"/>
                    </a:lnTo>
                    <a:lnTo>
                      <a:pt x="1429078" y="1367473"/>
                    </a:lnTo>
                    <a:lnTo>
                      <a:pt x="1433209" y="1372235"/>
                    </a:lnTo>
                    <a:lnTo>
                      <a:pt x="1437657" y="1376998"/>
                    </a:lnTo>
                    <a:lnTo>
                      <a:pt x="1442105" y="1381760"/>
                    </a:lnTo>
                    <a:lnTo>
                      <a:pt x="1446871" y="1386523"/>
                    </a:lnTo>
                    <a:lnTo>
                      <a:pt x="1451637" y="1390968"/>
                    </a:lnTo>
                    <a:lnTo>
                      <a:pt x="1456721" y="1395413"/>
                    </a:lnTo>
                    <a:lnTo>
                      <a:pt x="1462440" y="1399540"/>
                    </a:lnTo>
                    <a:lnTo>
                      <a:pt x="1467523" y="1403350"/>
                    </a:lnTo>
                    <a:lnTo>
                      <a:pt x="1472925" y="1406525"/>
                    </a:lnTo>
                    <a:lnTo>
                      <a:pt x="1478644" y="1410018"/>
                    </a:lnTo>
                    <a:lnTo>
                      <a:pt x="1484045" y="1412558"/>
                    </a:lnTo>
                    <a:lnTo>
                      <a:pt x="1484045" y="1413510"/>
                    </a:lnTo>
                    <a:lnTo>
                      <a:pt x="2108062" y="1413510"/>
                    </a:lnTo>
                    <a:lnTo>
                      <a:pt x="2108062" y="1410335"/>
                    </a:lnTo>
                    <a:lnTo>
                      <a:pt x="2115370" y="1406208"/>
                    </a:lnTo>
                    <a:lnTo>
                      <a:pt x="2122360" y="1401763"/>
                    </a:lnTo>
                    <a:lnTo>
                      <a:pt x="2129032" y="1396683"/>
                    </a:lnTo>
                    <a:lnTo>
                      <a:pt x="2135387" y="1390968"/>
                    </a:lnTo>
                    <a:lnTo>
                      <a:pt x="2141106" y="1385253"/>
                    </a:lnTo>
                    <a:lnTo>
                      <a:pt x="2146825" y="1378903"/>
                    </a:lnTo>
                    <a:lnTo>
                      <a:pt x="2151909" y="1372235"/>
                    </a:lnTo>
                    <a:lnTo>
                      <a:pt x="2156357" y="1365568"/>
                    </a:lnTo>
                    <a:lnTo>
                      <a:pt x="2160805" y="1358900"/>
                    </a:lnTo>
                    <a:lnTo>
                      <a:pt x="2163982" y="1352233"/>
                    </a:lnTo>
                    <a:lnTo>
                      <a:pt x="2167477" y="1345883"/>
                    </a:lnTo>
                    <a:lnTo>
                      <a:pt x="2170019" y="1339215"/>
                    </a:lnTo>
                    <a:lnTo>
                      <a:pt x="2172243" y="1332865"/>
                    </a:lnTo>
                    <a:lnTo>
                      <a:pt x="2173832" y="1326515"/>
                    </a:lnTo>
                    <a:lnTo>
                      <a:pt x="2174467" y="1320800"/>
                    </a:lnTo>
                    <a:lnTo>
                      <a:pt x="2174785" y="1315085"/>
                    </a:lnTo>
                    <a:lnTo>
                      <a:pt x="2174785" y="305434"/>
                    </a:lnTo>
                    <a:lnTo>
                      <a:pt x="2174467" y="301307"/>
                    </a:lnTo>
                    <a:lnTo>
                      <a:pt x="2172879" y="297497"/>
                    </a:lnTo>
                    <a:lnTo>
                      <a:pt x="2171290" y="293687"/>
                    </a:lnTo>
                    <a:lnTo>
                      <a:pt x="2168430" y="290829"/>
                    </a:lnTo>
                    <a:lnTo>
                      <a:pt x="2165571" y="288289"/>
                    </a:lnTo>
                    <a:lnTo>
                      <a:pt x="2162076" y="286067"/>
                    </a:lnTo>
                    <a:lnTo>
                      <a:pt x="2157945" y="284797"/>
                    </a:lnTo>
                    <a:lnTo>
                      <a:pt x="2153497" y="284479"/>
                    </a:lnTo>
                    <a:lnTo>
                      <a:pt x="1414463" y="284479"/>
                    </a:lnTo>
                    <a:lnTo>
                      <a:pt x="1414463" y="157162"/>
                    </a:lnTo>
                    <a:close/>
                    <a:moveTo>
                      <a:pt x="184374" y="0"/>
                    </a:moveTo>
                    <a:lnTo>
                      <a:pt x="1076100" y="0"/>
                    </a:lnTo>
                    <a:lnTo>
                      <a:pt x="1085621" y="317"/>
                    </a:lnTo>
                    <a:lnTo>
                      <a:pt x="1094824" y="953"/>
                    </a:lnTo>
                    <a:lnTo>
                      <a:pt x="1104026" y="1905"/>
                    </a:lnTo>
                    <a:lnTo>
                      <a:pt x="1113229" y="3494"/>
                    </a:lnTo>
                    <a:lnTo>
                      <a:pt x="1122115" y="5717"/>
                    </a:lnTo>
                    <a:lnTo>
                      <a:pt x="1131000" y="8258"/>
                    </a:lnTo>
                    <a:lnTo>
                      <a:pt x="1139568" y="11434"/>
                    </a:lnTo>
                    <a:lnTo>
                      <a:pt x="1147502" y="14610"/>
                    </a:lnTo>
                    <a:lnTo>
                      <a:pt x="1156070" y="18421"/>
                    </a:lnTo>
                    <a:lnTo>
                      <a:pt x="1163686" y="22232"/>
                    </a:lnTo>
                    <a:lnTo>
                      <a:pt x="1171620" y="26679"/>
                    </a:lnTo>
                    <a:lnTo>
                      <a:pt x="1178919" y="31443"/>
                    </a:lnTo>
                    <a:lnTo>
                      <a:pt x="1186217" y="36842"/>
                    </a:lnTo>
                    <a:lnTo>
                      <a:pt x="1193199" y="42241"/>
                    </a:lnTo>
                    <a:lnTo>
                      <a:pt x="1199863" y="47640"/>
                    </a:lnTo>
                    <a:lnTo>
                      <a:pt x="1206210" y="53993"/>
                    </a:lnTo>
                    <a:lnTo>
                      <a:pt x="1212557" y="60345"/>
                    </a:lnTo>
                    <a:lnTo>
                      <a:pt x="1218269" y="67014"/>
                    </a:lnTo>
                    <a:lnTo>
                      <a:pt x="1223981" y="74002"/>
                    </a:lnTo>
                    <a:lnTo>
                      <a:pt x="1229058" y="81306"/>
                    </a:lnTo>
                    <a:lnTo>
                      <a:pt x="1233818" y="88611"/>
                    </a:lnTo>
                    <a:lnTo>
                      <a:pt x="1238261" y="96551"/>
                    </a:lnTo>
                    <a:lnTo>
                      <a:pt x="1242387" y="104492"/>
                    </a:lnTo>
                    <a:lnTo>
                      <a:pt x="1245877" y="112749"/>
                    </a:lnTo>
                    <a:lnTo>
                      <a:pt x="1249368" y="121325"/>
                    </a:lnTo>
                    <a:lnTo>
                      <a:pt x="1252224" y="129582"/>
                    </a:lnTo>
                    <a:lnTo>
                      <a:pt x="1254446" y="138475"/>
                    </a:lnTo>
                    <a:lnTo>
                      <a:pt x="1256667" y="147368"/>
                    </a:lnTo>
                    <a:lnTo>
                      <a:pt x="1258254" y="156261"/>
                    </a:lnTo>
                    <a:lnTo>
                      <a:pt x="1259523" y="165472"/>
                    </a:lnTo>
                    <a:lnTo>
                      <a:pt x="1259840" y="175000"/>
                    </a:lnTo>
                    <a:lnTo>
                      <a:pt x="1260475" y="184210"/>
                    </a:lnTo>
                    <a:lnTo>
                      <a:pt x="1260475" y="1651541"/>
                    </a:lnTo>
                    <a:lnTo>
                      <a:pt x="1259840" y="1667103"/>
                    </a:lnTo>
                    <a:lnTo>
                      <a:pt x="1259206" y="1682348"/>
                    </a:lnTo>
                    <a:lnTo>
                      <a:pt x="1257936" y="1696958"/>
                    </a:lnTo>
                    <a:lnTo>
                      <a:pt x="1255715" y="1711886"/>
                    </a:lnTo>
                    <a:lnTo>
                      <a:pt x="1252542" y="1725860"/>
                    </a:lnTo>
                    <a:lnTo>
                      <a:pt x="1249368" y="1739835"/>
                    </a:lnTo>
                    <a:lnTo>
                      <a:pt x="1245243" y="1753492"/>
                    </a:lnTo>
                    <a:lnTo>
                      <a:pt x="1240483" y="1766831"/>
                    </a:lnTo>
                    <a:lnTo>
                      <a:pt x="1235405" y="1779535"/>
                    </a:lnTo>
                    <a:lnTo>
                      <a:pt x="1229376" y="1792239"/>
                    </a:lnTo>
                    <a:lnTo>
                      <a:pt x="1222712" y="1804308"/>
                    </a:lnTo>
                    <a:lnTo>
                      <a:pt x="1215413" y="1816060"/>
                    </a:lnTo>
                    <a:lnTo>
                      <a:pt x="1207162" y="1827493"/>
                    </a:lnTo>
                    <a:lnTo>
                      <a:pt x="1198594" y="1838292"/>
                    </a:lnTo>
                    <a:lnTo>
                      <a:pt x="1189391" y="1848773"/>
                    </a:lnTo>
                    <a:lnTo>
                      <a:pt x="1179236" y="1858619"/>
                    </a:lnTo>
                    <a:lnTo>
                      <a:pt x="1168129" y="1868147"/>
                    </a:lnTo>
                    <a:lnTo>
                      <a:pt x="1156705" y="1877040"/>
                    </a:lnTo>
                    <a:lnTo>
                      <a:pt x="1144646" y="1885615"/>
                    </a:lnTo>
                    <a:lnTo>
                      <a:pt x="1131635" y="1893555"/>
                    </a:lnTo>
                    <a:lnTo>
                      <a:pt x="1117989" y="1900860"/>
                    </a:lnTo>
                    <a:lnTo>
                      <a:pt x="1103709" y="1907530"/>
                    </a:lnTo>
                    <a:lnTo>
                      <a:pt x="1088794" y="1913882"/>
                    </a:lnTo>
                    <a:lnTo>
                      <a:pt x="1072927" y="1919599"/>
                    </a:lnTo>
                    <a:lnTo>
                      <a:pt x="1056108" y="1924680"/>
                    </a:lnTo>
                    <a:lnTo>
                      <a:pt x="1038654" y="1929127"/>
                    </a:lnTo>
                    <a:lnTo>
                      <a:pt x="1020566" y="1932620"/>
                    </a:lnTo>
                    <a:lnTo>
                      <a:pt x="1001526" y="1936114"/>
                    </a:lnTo>
                    <a:lnTo>
                      <a:pt x="981851" y="1938337"/>
                    </a:lnTo>
                    <a:lnTo>
                      <a:pt x="961541" y="1940243"/>
                    </a:lnTo>
                    <a:lnTo>
                      <a:pt x="940279" y="1941196"/>
                    </a:lnTo>
                    <a:lnTo>
                      <a:pt x="918065" y="1941513"/>
                    </a:lnTo>
                    <a:lnTo>
                      <a:pt x="342410" y="1941513"/>
                    </a:lnTo>
                    <a:lnTo>
                      <a:pt x="321148" y="1941196"/>
                    </a:lnTo>
                    <a:lnTo>
                      <a:pt x="300839" y="1940243"/>
                    </a:lnTo>
                    <a:lnTo>
                      <a:pt x="280846" y="1938337"/>
                    </a:lnTo>
                    <a:lnTo>
                      <a:pt x="261806" y="1936114"/>
                    </a:lnTo>
                    <a:lnTo>
                      <a:pt x="242765" y="1932938"/>
                    </a:lnTo>
                    <a:lnTo>
                      <a:pt x="225311" y="1929444"/>
                    </a:lnTo>
                    <a:lnTo>
                      <a:pt x="208175" y="1924998"/>
                    </a:lnTo>
                    <a:lnTo>
                      <a:pt x="191673" y="1920234"/>
                    </a:lnTo>
                    <a:lnTo>
                      <a:pt x="175806" y="1914517"/>
                    </a:lnTo>
                    <a:lnTo>
                      <a:pt x="160574" y="1908800"/>
                    </a:lnTo>
                    <a:lnTo>
                      <a:pt x="146294" y="1902130"/>
                    </a:lnTo>
                    <a:lnTo>
                      <a:pt x="132648" y="1894825"/>
                    </a:lnTo>
                    <a:lnTo>
                      <a:pt x="119954" y="1886885"/>
                    </a:lnTo>
                    <a:lnTo>
                      <a:pt x="107261" y="1878628"/>
                    </a:lnTo>
                    <a:lnTo>
                      <a:pt x="95836" y="1869735"/>
                    </a:lnTo>
                    <a:lnTo>
                      <a:pt x="84730" y="1860524"/>
                    </a:lnTo>
                    <a:lnTo>
                      <a:pt x="74575" y="1850361"/>
                    </a:lnTo>
                    <a:lnTo>
                      <a:pt x="64737" y="1840198"/>
                    </a:lnTo>
                    <a:lnTo>
                      <a:pt x="55534" y="1829399"/>
                    </a:lnTo>
                    <a:lnTo>
                      <a:pt x="47601" y="1817965"/>
                    </a:lnTo>
                    <a:lnTo>
                      <a:pt x="39985" y="1806532"/>
                    </a:lnTo>
                    <a:lnTo>
                      <a:pt x="32686" y="1794463"/>
                    </a:lnTo>
                    <a:lnTo>
                      <a:pt x="26656" y="1781758"/>
                    </a:lnTo>
                    <a:lnTo>
                      <a:pt x="20944" y="1768419"/>
                    </a:lnTo>
                    <a:lnTo>
                      <a:pt x="16184" y="1755397"/>
                    </a:lnTo>
                    <a:lnTo>
                      <a:pt x="11741" y="1741740"/>
                    </a:lnTo>
                    <a:lnTo>
                      <a:pt x="8251" y="1727131"/>
                    </a:lnTo>
                    <a:lnTo>
                      <a:pt x="5077" y="1712838"/>
                    </a:lnTo>
                    <a:lnTo>
                      <a:pt x="2856" y="1698229"/>
                    </a:lnTo>
                    <a:lnTo>
                      <a:pt x="1269" y="1682984"/>
                    </a:lnTo>
                    <a:lnTo>
                      <a:pt x="317" y="1667421"/>
                    </a:lnTo>
                    <a:lnTo>
                      <a:pt x="0" y="1651541"/>
                    </a:lnTo>
                    <a:lnTo>
                      <a:pt x="0" y="184210"/>
                    </a:lnTo>
                    <a:lnTo>
                      <a:pt x="0" y="175000"/>
                    </a:lnTo>
                    <a:lnTo>
                      <a:pt x="634" y="165472"/>
                    </a:lnTo>
                    <a:lnTo>
                      <a:pt x="1904" y="156261"/>
                    </a:lnTo>
                    <a:lnTo>
                      <a:pt x="3808" y="147368"/>
                    </a:lnTo>
                    <a:lnTo>
                      <a:pt x="6029" y="138475"/>
                    </a:lnTo>
                    <a:lnTo>
                      <a:pt x="8251" y="129582"/>
                    </a:lnTo>
                    <a:lnTo>
                      <a:pt x="11107" y="121325"/>
                    </a:lnTo>
                    <a:lnTo>
                      <a:pt x="14280" y="112749"/>
                    </a:lnTo>
                    <a:lnTo>
                      <a:pt x="18088" y="104492"/>
                    </a:lnTo>
                    <a:lnTo>
                      <a:pt x="22214" y="96551"/>
                    </a:lnTo>
                    <a:lnTo>
                      <a:pt x="26656" y="88611"/>
                    </a:lnTo>
                    <a:lnTo>
                      <a:pt x="31416" y="81306"/>
                    </a:lnTo>
                    <a:lnTo>
                      <a:pt x="36494" y="74002"/>
                    </a:lnTo>
                    <a:lnTo>
                      <a:pt x="41889" y="67014"/>
                    </a:lnTo>
                    <a:lnTo>
                      <a:pt x="47918" y="60345"/>
                    </a:lnTo>
                    <a:lnTo>
                      <a:pt x="53948" y="53993"/>
                    </a:lnTo>
                    <a:lnTo>
                      <a:pt x="60612" y="47640"/>
                    </a:lnTo>
                    <a:lnTo>
                      <a:pt x="66959" y="42241"/>
                    </a:lnTo>
                    <a:lnTo>
                      <a:pt x="74257" y="36842"/>
                    </a:lnTo>
                    <a:lnTo>
                      <a:pt x="81556" y="31443"/>
                    </a:lnTo>
                    <a:lnTo>
                      <a:pt x="88855" y="26679"/>
                    </a:lnTo>
                    <a:lnTo>
                      <a:pt x="96471" y="22232"/>
                    </a:lnTo>
                    <a:lnTo>
                      <a:pt x="104405" y="18421"/>
                    </a:lnTo>
                    <a:lnTo>
                      <a:pt x="112338" y="14610"/>
                    </a:lnTo>
                    <a:lnTo>
                      <a:pt x="120906" y="11434"/>
                    </a:lnTo>
                    <a:lnTo>
                      <a:pt x="129475" y="8258"/>
                    </a:lnTo>
                    <a:lnTo>
                      <a:pt x="138360" y="5717"/>
                    </a:lnTo>
                    <a:lnTo>
                      <a:pt x="146928" y="3494"/>
                    </a:lnTo>
                    <a:lnTo>
                      <a:pt x="156131" y="1905"/>
                    </a:lnTo>
                    <a:lnTo>
                      <a:pt x="165651" y="953"/>
                    </a:lnTo>
                    <a:lnTo>
                      <a:pt x="174854" y="317"/>
                    </a:lnTo>
                    <a:lnTo>
                      <a:pt x="184374" y="0"/>
                    </a:lnTo>
                    <a:close/>
                  </a:path>
                </a:pathLst>
              </a:custGeom>
              <a:solidFill>
                <a:srgbClr val="F95647"/>
              </a:solidFill>
              <a:ln>
                <a:noFill/>
              </a:ln>
              <a:extLst/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algn="ctr" defTabSz="966788">
                  <a:defRPr/>
                </a:pPr>
                <a:endParaRPr lang="zh-CN" altLang="en-US" sz="1995" kern="0" dirty="0">
                  <a:solidFill>
                    <a:srgbClr val="FFFFFF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</p:grpSp>
        <p:sp>
          <p:nvSpPr>
            <p:cNvPr id="90" name="TextBox 72"/>
            <p:cNvSpPr txBox="1"/>
            <p:nvPr/>
          </p:nvSpPr>
          <p:spPr>
            <a:xfrm>
              <a:off x="852283" y="2389490"/>
              <a:ext cx="84777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6678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姓名</a:t>
              </a:r>
              <a:endParaRPr lang="zh-CN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91" name="TextBox 73"/>
            <p:cNvSpPr txBox="1"/>
            <p:nvPr/>
          </p:nvSpPr>
          <p:spPr>
            <a:xfrm>
              <a:off x="719828" y="2645222"/>
              <a:ext cx="1116320" cy="1804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718590" fontAlgn="base">
                <a:lnSpc>
                  <a:spcPts val="15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rPr>
                <a:t>塔利亚</a:t>
              </a:r>
              <a:endPara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92" name="TextBox 74"/>
            <p:cNvSpPr txBox="1"/>
            <p:nvPr/>
          </p:nvSpPr>
          <p:spPr>
            <a:xfrm>
              <a:off x="547315" y="3477423"/>
              <a:ext cx="1088527" cy="2262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6678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7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思想导师</a:t>
              </a:r>
              <a:endParaRPr lang="zh-CN" altLang="en-US" sz="1470" b="1" dirty="0">
                <a:solidFill>
                  <a:prstClr val="black">
                    <a:lumMod val="75000"/>
                    <a:lumOff val="25000"/>
                  </a:prst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93" name="TextBox 75"/>
            <p:cNvSpPr txBox="1"/>
            <p:nvPr/>
          </p:nvSpPr>
          <p:spPr>
            <a:xfrm>
              <a:off x="628991" y="3741065"/>
              <a:ext cx="953771" cy="178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718590" fontAlgn="base">
                <a:lnSpc>
                  <a:spcPts val="15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rPr>
                <a:t>xxx</a:t>
              </a:r>
              <a:endPara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94" name="TextBox 76"/>
            <p:cNvSpPr txBox="1"/>
            <p:nvPr/>
          </p:nvSpPr>
          <p:spPr>
            <a:xfrm>
              <a:off x="1103924" y="4626778"/>
              <a:ext cx="953771" cy="2262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6678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7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联系电话</a:t>
              </a:r>
              <a:endParaRPr lang="zh-CN" altLang="en-US" sz="1470" b="1" dirty="0">
                <a:solidFill>
                  <a:prstClr val="black">
                    <a:lumMod val="75000"/>
                    <a:lumOff val="25000"/>
                  </a:prst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95" name="TextBox 77"/>
            <p:cNvSpPr txBox="1"/>
            <p:nvPr/>
          </p:nvSpPr>
          <p:spPr>
            <a:xfrm>
              <a:off x="1115033" y="4885741"/>
              <a:ext cx="953771" cy="1923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718590" fontAlgn="base">
                <a:lnSpc>
                  <a:spcPts val="15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rPr>
                <a:t>13800008888</a:t>
              </a:r>
              <a:endPara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96" name="Line 39"/>
            <p:cNvSpPr>
              <a:spLocks noChangeShapeType="1"/>
            </p:cNvSpPr>
            <p:nvPr/>
          </p:nvSpPr>
          <p:spPr bwMode="auto">
            <a:xfrm>
              <a:off x="3416064" y="2792511"/>
              <a:ext cx="748358" cy="367995"/>
            </a:xfrm>
            <a:prstGeom prst="line">
              <a:avLst/>
            </a:prstGeom>
            <a:noFill/>
            <a:ln w="57150" cap="rnd">
              <a:solidFill>
                <a:sysClr val="windowText" lastClr="000000">
                  <a:lumMod val="50000"/>
                  <a:lumOff val="50000"/>
                </a:sysClr>
              </a:solidFill>
              <a:prstDash val="sysDot"/>
              <a:round/>
              <a:headEnd/>
              <a:tailEnd type="triangle" w="med" len="med"/>
            </a:ln>
            <a:scene3d>
              <a:camera prst="orthographicFront">
                <a:rot lat="0" lon="0" rev="30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966788">
                <a:defRPr/>
              </a:pPr>
              <a:endParaRPr lang="zh-CN" altLang="en-US" sz="1995" kern="0">
                <a:solidFill>
                  <a:prstClr val="black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97" name="Line 40"/>
            <p:cNvSpPr>
              <a:spLocks noChangeShapeType="1"/>
            </p:cNvSpPr>
            <p:nvPr/>
          </p:nvSpPr>
          <p:spPr bwMode="auto">
            <a:xfrm>
              <a:off x="3029041" y="3604567"/>
              <a:ext cx="1015334" cy="1031"/>
            </a:xfrm>
            <a:prstGeom prst="line">
              <a:avLst/>
            </a:prstGeom>
            <a:noFill/>
            <a:ln w="57150" cap="rnd">
              <a:solidFill>
                <a:sysClr val="windowText" lastClr="000000">
                  <a:lumMod val="50000"/>
                  <a:lumOff val="50000"/>
                </a:sysClr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966788">
                <a:defRPr/>
              </a:pPr>
              <a:endParaRPr lang="zh-CN" altLang="en-US" sz="1995" kern="0">
                <a:solidFill>
                  <a:prstClr val="black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98" name="Line 41"/>
            <p:cNvSpPr>
              <a:spLocks noChangeShapeType="1"/>
            </p:cNvSpPr>
            <p:nvPr/>
          </p:nvSpPr>
          <p:spPr bwMode="auto">
            <a:xfrm flipV="1">
              <a:off x="3380685" y="4050581"/>
              <a:ext cx="780312" cy="313362"/>
            </a:xfrm>
            <a:prstGeom prst="line">
              <a:avLst/>
            </a:prstGeom>
            <a:noFill/>
            <a:ln w="57150" cap="rnd">
              <a:solidFill>
                <a:sysClr val="windowText" lastClr="000000">
                  <a:lumMod val="50000"/>
                  <a:lumOff val="50000"/>
                </a:sysClr>
              </a:solidFill>
              <a:prstDash val="sysDot"/>
              <a:round/>
              <a:headEnd/>
              <a:tailEnd type="triangle" w="med" len="med"/>
            </a:ln>
            <a:scene3d>
              <a:camera prst="orthographicFront">
                <a:rot lat="0" lon="0" rev="21299999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966788">
                <a:defRPr/>
              </a:pPr>
              <a:endParaRPr lang="zh-CN" altLang="en-US" sz="1995" kern="0">
                <a:solidFill>
                  <a:prstClr val="black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99" name="Freeform 48"/>
            <p:cNvSpPr>
              <a:spLocks noEditPoints="1"/>
            </p:cNvSpPr>
            <p:nvPr/>
          </p:nvSpPr>
          <p:spPr bwMode="auto">
            <a:xfrm>
              <a:off x="2448192" y="2301200"/>
              <a:ext cx="473975" cy="515309"/>
            </a:xfrm>
            <a:custGeom>
              <a:avLst/>
              <a:gdLst>
                <a:gd name="T0" fmla="*/ 189 w 311"/>
                <a:gd name="T1" fmla="*/ 220 h 339"/>
                <a:gd name="T2" fmla="*/ 209 w 311"/>
                <a:gd name="T3" fmla="*/ 163 h 339"/>
                <a:gd name="T4" fmla="*/ 221 w 311"/>
                <a:gd name="T5" fmla="*/ 120 h 339"/>
                <a:gd name="T6" fmla="*/ 221 w 311"/>
                <a:gd name="T7" fmla="*/ 120 h 339"/>
                <a:gd name="T8" fmla="*/ 222 w 311"/>
                <a:gd name="T9" fmla="*/ 116 h 339"/>
                <a:gd name="T10" fmla="*/ 222 w 311"/>
                <a:gd name="T11" fmla="*/ 112 h 339"/>
                <a:gd name="T12" fmla="*/ 223 w 311"/>
                <a:gd name="T13" fmla="*/ 109 h 339"/>
                <a:gd name="T14" fmla="*/ 223 w 311"/>
                <a:gd name="T15" fmla="*/ 105 h 339"/>
                <a:gd name="T16" fmla="*/ 223 w 311"/>
                <a:gd name="T17" fmla="*/ 102 h 339"/>
                <a:gd name="T18" fmla="*/ 224 w 311"/>
                <a:gd name="T19" fmla="*/ 98 h 339"/>
                <a:gd name="T20" fmla="*/ 224 w 311"/>
                <a:gd name="T21" fmla="*/ 95 h 339"/>
                <a:gd name="T22" fmla="*/ 224 w 311"/>
                <a:gd name="T23" fmla="*/ 92 h 339"/>
                <a:gd name="T24" fmla="*/ 223 w 311"/>
                <a:gd name="T25" fmla="*/ 89 h 339"/>
                <a:gd name="T26" fmla="*/ 223 w 311"/>
                <a:gd name="T27" fmla="*/ 87 h 339"/>
                <a:gd name="T28" fmla="*/ 223 w 311"/>
                <a:gd name="T29" fmla="*/ 85 h 339"/>
                <a:gd name="T30" fmla="*/ 223 w 311"/>
                <a:gd name="T31" fmla="*/ 83 h 339"/>
                <a:gd name="T32" fmla="*/ 223 w 311"/>
                <a:gd name="T33" fmla="*/ 82 h 339"/>
                <a:gd name="T34" fmla="*/ 223 w 311"/>
                <a:gd name="T35" fmla="*/ 81 h 339"/>
                <a:gd name="T36" fmla="*/ 223 w 311"/>
                <a:gd name="T37" fmla="*/ 81 h 339"/>
                <a:gd name="T38" fmla="*/ 108 w 311"/>
                <a:gd name="T39" fmla="*/ 36 h 339"/>
                <a:gd name="T40" fmla="*/ 78 w 311"/>
                <a:gd name="T41" fmla="*/ 55 h 339"/>
                <a:gd name="T42" fmla="*/ 77 w 311"/>
                <a:gd name="T43" fmla="*/ 59 h 339"/>
                <a:gd name="T44" fmla="*/ 76 w 311"/>
                <a:gd name="T45" fmla="*/ 64 h 339"/>
                <a:gd name="T46" fmla="*/ 76 w 311"/>
                <a:gd name="T47" fmla="*/ 69 h 339"/>
                <a:gd name="T48" fmla="*/ 75 w 311"/>
                <a:gd name="T49" fmla="*/ 74 h 339"/>
                <a:gd name="T50" fmla="*/ 75 w 311"/>
                <a:gd name="T51" fmla="*/ 78 h 339"/>
                <a:gd name="T52" fmla="*/ 76 w 311"/>
                <a:gd name="T53" fmla="*/ 83 h 339"/>
                <a:gd name="T54" fmla="*/ 76 w 311"/>
                <a:gd name="T55" fmla="*/ 87 h 339"/>
                <a:gd name="T56" fmla="*/ 77 w 311"/>
                <a:gd name="T57" fmla="*/ 92 h 339"/>
                <a:gd name="T58" fmla="*/ 77 w 311"/>
                <a:gd name="T59" fmla="*/ 96 h 339"/>
                <a:gd name="T60" fmla="*/ 78 w 311"/>
                <a:gd name="T61" fmla="*/ 100 h 339"/>
                <a:gd name="T62" fmla="*/ 79 w 311"/>
                <a:gd name="T63" fmla="*/ 104 h 339"/>
                <a:gd name="T64" fmla="*/ 80 w 311"/>
                <a:gd name="T65" fmla="*/ 106 h 339"/>
                <a:gd name="T66" fmla="*/ 84 w 311"/>
                <a:gd name="T67" fmla="*/ 119 h 339"/>
                <a:gd name="T68" fmla="*/ 92 w 311"/>
                <a:gd name="T69" fmla="*/ 161 h 339"/>
                <a:gd name="T70" fmla="*/ 104 w 311"/>
                <a:gd name="T71" fmla="*/ 238 h 339"/>
                <a:gd name="T72" fmla="*/ 0 w 311"/>
                <a:gd name="T73" fmla="*/ 339 h 339"/>
                <a:gd name="T74" fmla="*/ 148 w 311"/>
                <a:gd name="T75" fmla="*/ 271 h 339"/>
                <a:gd name="T76" fmla="*/ 146 w 311"/>
                <a:gd name="T77" fmla="*/ 249 h 339"/>
                <a:gd name="T78" fmla="*/ 175 w 311"/>
                <a:gd name="T79" fmla="*/ 258 h 339"/>
                <a:gd name="T80" fmla="*/ 174 w 311"/>
                <a:gd name="T81" fmla="*/ 339 h 339"/>
                <a:gd name="T82" fmla="*/ 216 w 311"/>
                <a:gd name="T83" fmla="*/ 244 h 339"/>
                <a:gd name="T84" fmla="*/ 81 w 311"/>
                <a:gd name="T85" fmla="*/ 139 h 339"/>
                <a:gd name="T86" fmla="*/ 93 w 311"/>
                <a:gd name="T87" fmla="*/ 136 h 339"/>
                <a:gd name="T88" fmla="*/ 105 w 311"/>
                <a:gd name="T89" fmla="*/ 72 h 339"/>
                <a:gd name="T90" fmla="*/ 211 w 311"/>
                <a:gd name="T91" fmla="*/ 131 h 339"/>
                <a:gd name="T92" fmla="*/ 222 w 311"/>
                <a:gd name="T93" fmla="*/ 130 h 339"/>
                <a:gd name="T94" fmla="*/ 183 w 311"/>
                <a:gd name="T95" fmla="*/ 201 h 339"/>
                <a:gd name="T96" fmla="*/ 96 w 311"/>
                <a:gd name="T97" fmla="*/ 158 h 339"/>
                <a:gd name="T98" fmla="*/ 166 w 311"/>
                <a:gd name="T99" fmla="*/ 245 h 339"/>
                <a:gd name="T100" fmla="*/ 117 w 311"/>
                <a:gd name="T101" fmla="*/ 225 h 339"/>
                <a:gd name="T102" fmla="*/ 152 w 311"/>
                <a:gd name="T103" fmla="*/ 220 h 339"/>
                <a:gd name="T104" fmla="*/ 185 w 311"/>
                <a:gd name="T105" fmla="*/ 222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1" h="339">
                  <a:moveTo>
                    <a:pt x="216" y="244"/>
                  </a:moveTo>
                  <a:cubicBezTo>
                    <a:pt x="194" y="236"/>
                    <a:pt x="189" y="220"/>
                    <a:pt x="189" y="220"/>
                  </a:cubicBezTo>
                  <a:cubicBezTo>
                    <a:pt x="189" y="202"/>
                    <a:pt x="189" y="202"/>
                    <a:pt x="189" y="202"/>
                  </a:cubicBezTo>
                  <a:cubicBezTo>
                    <a:pt x="205" y="182"/>
                    <a:pt x="209" y="163"/>
                    <a:pt x="209" y="163"/>
                  </a:cubicBezTo>
                  <a:cubicBezTo>
                    <a:pt x="212" y="160"/>
                    <a:pt x="218" y="154"/>
                    <a:pt x="218" y="154"/>
                  </a:cubicBezTo>
                  <a:cubicBezTo>
                    <a:pt x="229" y="137"/>
                    <a:pt x="225" y="116"/>
                    <a:pt x="221" y="120"/>
                  </a:cubicBezTo>
                  <a:cubicBezTo>
                    <a:pt x="221" y="120"/>
                    <a:pt x="221" y="121"/>
                    <a:pt x="220" y="122"/>
                  </a:cubicBezTo>
                  <a:cubicBezTo>
                    <a:pt x="220" y="121"/>
                    <a:pt x="221" y="121"/>
                    <a:pt x="221" y="120"/>
                  </a:cubicBezTo>
                  <a:cubicBezTo>
                    <a:pt x="221" y="120"/>
                    <a:pt x="221" y="119"/>
                    <a:pt x="221" y="119"/>
                  </a:cubicBezTo>
                  <a:cubicBezTo>
                    <a:pt x="221" y="118"/>
                    <a:pt x="221" y="117"/>
                    <a:pt x="222" y="116"/>
                  </a:cubicBezTo>
                  <a:cubicBezTo>
                    <a:pt x="222" y="116"/>
                    <a:pt x="222" y="116"/>
                    <a:pt x="222" y="115"/>
                  </a:cubicBezTo>
                  <a:cubicBezTo>
                    <a:pt x="222" y="114"/>
                    <a:pt x="222" y="113"/>
                    <a:pt x="222" y="112"/>
                  </a:cubicBezTo>
                  <a:cubicBezTo>
                    <a:pt x="222" y="112"/>
                    <a:pt x="222" y="112"/>
                    <a:pt x="222" y="111"/>
                  </a:cubicBezTo>
                  <a:cubicBezTo>
                    <a:pt x="223" y="110"/>
                    <a:pt x="223" y="110"/>
                    <a:pt x="223" y="109"/>
                  </a:cubicBezTo>
                  <a:cubicBezTo>
                    <a:pt x="223" y="108"/>
                    <a:pt x="223" y="108"/>
                    <a:pt x="223" y="108"/>
                  </a:cubicBezTo>
                  <a:cubicBezTo>
                    <a:pt x="223" y="107"/>
                    <a:pt x="223" y="106"/>
                    <a:pt x="223" y="105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23" y="103"/>
                    <a:pt x="223" y="103"/>
                    <a:pt x="223" y="102"/>
                  </a:cubicBezTo>
                  <a:cubicBezTo>
                    <a:pt x="223" y="101"/>
                    <a:pt x="223" y="101"/>
                    <a:pt x="224" y="101"/>
                  </a:cubicBezTo>
                  <a:cubicBezTo>
                    <a:pt x="224" y="100"/>
                    <a:pt x="224" y="99"/>
                    <a:pt x="224" y="98"/>
                  </a:cubicBezTo>
                  <a:cubicBezTo>
                    <a:pt x="224" y="98"/>
                    <a:pt x="224" y="98"/>
                    <a:pt x="224" y="98"/>
                  </a:cubicBezTo>
                  <a:cubicBezTo>
                    <a:pt x="224" y="97"/>
                    <a:pt x="224" y="96"/>
                    <a:pt x="224" y="95"/>
                  </a:cubicBezTo>
                  <a:cubicBezTo>
                    <a:pt x="224" y="95"/>
                    <a:pt x="224" y="95"/>
                    <a:pt x="224" y="94"/>
                  </a:cubicBezTo>
                  <a:cubicBezTo>
                    <a:pt x="224" y="94"/>
                    <a:pt x="224" y="93"/>
                    <a:pt x="224" y="92"/>
                  </a:cubicBezTo>
                  <a:cubicBezTo>
                    <a:pt x="224" y="92"/>
                    <a:pt x="224" y="92"/>
                    <a:pt x="224" y="91"/>
                  </a:cubicBezTo>
                  <a:cubicBezTo>
                    <a:pt x="224" y="91"/>
                    <a:pt x="224" y="90"/>
                    <a:pt x="223" y="89"/>
                  </a:cubicBezTo>
                  <a:cubicBezTo>
                    <a:pt x="223" y="89"/>
                    <a:pt x="223" y="89"/>
                    <a:pt x="223" y="89"/>
                  </a:cubicBezTo>
                  <a:cubicBezTo>
                    <a:pt x="223" y="88"/>
                    <a:pt x="223" y="88"/>
                    <a:pt x="223" y="87"/>
                  </a:cubicBezTo>
                  <a:cubicBezTo>
                    <a:pt x="223" y="87"/>
                    <a:pt x="223" y="87"/>
                    <a:pt x="223" y="87"/>
                  </a:cubicBezTo>
                  <a:cubicBezTo>
                    <a:pt x="223" y="86"/>
                    <a:pt x="223" y="86"/>
                    <a:pt x="223" y="85"/>
                  </a:cubicBezTo>
                  <a:cubicBezTo>
                    <a:pt x="223" y="85"/>
                    <a:pt x="223" y="85"/>
                    <a:pt x="223" y="85"/>
                  </a:cubicBezTo>
                  <a:cubicBezTo>
                    <a:pt x="223" y="84"/>
                    <a:pt x="223" y="84"/>
                    <a:pt x="223" y="83"/>
                  </a:cubicBezTo>
                  <a:cubicBezTo>
                    <a:pt x="223" y="83"/>
                    <a:pt x="223" y="83"/>
                    <a:pt x="223" y="83"/>
                  </a:cubicBezTo>
                  <a:cubicBezTo>
                    <a:pt x="223" y="83"/>
                    <a:pt x="223" y="82"/>
                    <a:pt x="223" y="82"/>
                  </a:cubicBezTo>
                  <a:cubicBezTo>
                    <a:pt x="223" y="82"/>
                    <a:pt x="223" y="82"/>
                    <a:pt x="223" y="82"/>
                  </a:cubicBezTo>
                  <a:cubicBezTo>
                    <a:pt x="223" y="82"/>
                    <a:pt x="223" y="81"/>
                    <a:pt x="223" y="81"/>
                  </a:cubicBezTo>
                  <a:cubicBezTo>
                    <a:pt x="223" y="81"/>
                    <a:pt x="223" y="81"/>
                    <a:pt x="223" y="81"/>
                  </a:cubicBezTo>
                  <a:cubicBezTo>
                    <a:pt x="223" y="81"/>
                    <a:pt x="223" y="81"/>
                    <a:pt x="223" y="81"/>
                  </a:cubicBezTo>
                  <a:cubicBezTo>
                    <a:pt x="221" y="33"/>
                    <a:pt x="182" y="21"/>
                    <a:pt x="182" y="21"/>
                  </a:cubicBezTo>
                  <a:cubicBezTo>
                    <a:pt x="134" y="0"/>
                    <a:pt x="108" y="36"/>
                    <a:pt x="108" y="36"/>
                  </a:cubicBezTo>
                  <a:cubicBezTo>
                    <a:pt x="89" y="27"/>
                    <a:pt x="79" y="51"/>
                    <a:pt x="79" y="51"/>
                  </a:cubicBezTo>
                  <a:cubicBezTo>
                    <a:pt x="79" y="52"/>
                    <a:pt x="78" y="54"/>
                    <a:pt x="78" y="55"/>
                  </a:cubicBezTo>
                  <a:cubicBezTo>
                    <a:pt x="78" y="55"/>
                    <a:pt x="78" y="56"/>
                    <a:pt x="78" y="56"/>
                  </a:cubicBezTo>
                  <a:cubicBezTo>
                    <a:pt x="78" y="57"/>
                    <a:pt x="77" y="58"/>
                    <a:pt x="77" y="59"/>
                  </a:cubicBezTo>
                  <a:cubicBezTo>
                    <a:pt x="77" y="60"/>
                    <a:pt x="77" y="60"/>
                    <a:pt x="77" y="61"/>
                  </a:cubicBezTo>
                  <a:cubicBezTo>
                    <a:pt x="77" y="62"/>
                    <a:pt x="76" y="63"/>
                    <a:pt x="76" y="64"/>
                  </a:cubicBezTo>
                  <a:cubicBezTo>
                    <a:pt x="76" y="65"/>
                    <a:pt x="76" y="65"/>
                    <a:pt x="76" y="65"/>
                  </a:cubicBezTo>
                  <a:cubicBezTo>
                    <a:pt x="76" y="66"/>
                    <a:pt x="76" y="68"/>
                    <a:pt x="76" y="69"/>
                  </a:cubicBezTo>
                  <a:cubicBezTo>
                    <a:pt x="76" y="70"/>
                    <a:pt x="76" y="70"/>
                    <a:pt x="76" y="71"/>
                  </a:cubicBezTo>
                  <a:cubicBezTo>
                    <a:pt x="76" y="72"/>
                    <a:pt x="75" y="73"/>
                    <a:pt x="75" y="74"/>
                  </a:cubicBezTo>
                  <a:cubicBezTo>
                    <a:pt x="75" y="74"/>
                    <a:pt x="75" y="75"/>
                    <a:pt x="75" y="75"/>
                  </a:cubicBezTo>
                  <a:cubicBezTo>
                    <a:pt x="75" y="76"/>
                    <a:pt x="75" y="77"/>
                    <a:pt x="75" y="78"/>
                  </a:cubicBezTo>
                  <a:cubicBezTo>
                    <a:pt x="75" y="79"/>
                    <a:pt x="75" y="79"/>
                    <a:pt x="75" y="79"/>
                  </a:cubicBezTo>
                  <a:cubicBezTo>
                    <a:pt x="75" y="81"/>
                    <a:pt x="76" y="82"/>
                    <a:pt x="76" y="83"/>
                  </a:cubicBezTo>
                  <a:cubicBezTo>
                    <a:pt x="76" y="84"/>
                    <a:pt x="76" y="84"/>
                    <a:pt x="76" y="84"/>
                  </a:cubicBezTo>
                  <a:cubicBezTo>
                    <a:pt x="76" y="85"/>
                    <a:pt x="76" y="86"/>
                    <a:pt x="76" y="87"/>
                  </a:cubicBezTo>
                  <a:cubicBezTo>
                    <a:pt x="76" y="88"/>
                    <a:pt x="76" y="88"/>
                    <a:pt x="76" y="89"/>
                  </a:cubicBezTo>
                  <a:cubicBezTo>
                    <a:pt x="76" y="90"/>
                    <a:pt x="76" y="91"/>
                    <a:pt x="77" y="92"/>
                  </a:cubicBezTo>
                  <a:cubicBezTo>
                    <a:pt x="77" y="92"/>
                    <a:pt x="77" y="92"/>
                    <a:pt x="77" y="93"/>
                  </a:cubicBezTo>
                  <a:cubicBezTo>
                    <a:pt x="77" y="94"/>
                    <a:pt x="77" y="95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8" y="98"/>
                    <a:pt x="78" y="99"/>
                    <a:pt x="78" y="100"/>
                  </a:cubicBezTo>
                  <a:cubicBezTo>
                    <a:pt x="78" y="101"/>
                    <a:pt x="78" y="101"/>
                    <a:pt x="78" y="101"/>
                  </a:cubicBezTo>
                  <a:cubicBezTo>
                    <a:pt x="79" y="102"/>
                    <a:pt x="79" y="103"/>
                    <a:pt x="79" y="104"/>
                  </a:cubicBezTo>
                  <a:cubicBezTo>
                    <a:pt x="79" y="104"/>
                    <a:pt x="79" y="105"/>
                    <a:pt x="79" y="105"/>
                  </a:cubicBezTo>
                  <a:cubicBezTo>
                    <a:pt x="79" y="105"/>
                    <a:pt x="80" y="105"/>
                    <a:pt x="80" y="106"/>
                  </a:cubicBezTo>
                  <a:cubicBezTo>
                    <a:pt x="80" y="106"/>
                    <a:pt x="80" y="106"/>
                    <a:pt x="80" y="106"/>
                  </a:cubicBezTo>
                  <a:cubicBezTo>
                    <a:pt x="81" y="111"/>
                    <a:pt x="83" y="115"/>
                    <a:pt x="84" y="119"/>
                  </a:cubicBezTo>
                  <a:cubicBezTo>
                    <a:pt x="77" y="115"/>
                    <a:pt x="76" y="123"/>
                    <a:pt x="76" y="123"/>
                  </a:cubicBezTo>
                  <a:cubicBezTo>
                    <a:pt x="76" y="152"/>
                    <a:pt x="92" y="161"/>
                    <a:pt x="92" y="161"/>
                  </a:cubicBezTo>
                  <a:cubicBezTo>
                    <a:pt x="95" y="180"/>
                    <a:pt x="114" y="200"/>
                    <a:pt x="114" y="200"/>
                  </a:cubicBezTo>
                  <a:cubicBezTo>
                    <a:pt x="121" y="227"/>
                    <a:pt x="104" y="238"/>
                    <a:pt x="104" y="238"/>
                  </a:cubicBezTo>
                  <a:cubicBezTo>
                    <a:pt x="75" y="249"/>
                    <a:pt x="75" y="249"/>
                    <a:pt x="75" y="249"/>
                  </a:cubicBezTo>
                  <a:cubicBezTo>
                    <a:pt x="0" y="273"/>
                    <a:pt x="0" y="339"/>
                    <a:pt x="0" y="339"/>
                  </a:cubicBezTo>
                  <a:cubicBezTo>
                    <a:pt x="137" y="339"/>
                    <a:pt x="137" y="339"/>
                    <a:pt x="137" y="339"/>
                  </a:cubicBezTo>
                  <a:cubicBezTo>
                    <a:pt x="148" y="271"/>
                    <a:pt x="148" y="271"/>
                    <a:pt x="148" y="271"/>
                  </a:cubicBezTo>
                  <a:cubicBezTo>
                    <a:pt x="136" y="258"/>
                    <a:pt x="136" y="258"/>
                    <a:pt x="136" y="258"/>
                  </a:cubicBezTo>
                  <a:cubicBezTo>
                    <a:pt x="146" y="249"/>
                    <a:pt x="146" y="249"/>
                    <a:pt x="146" y="249"/>
                  </a:cubicBezTo>
                  <a:cubicBezTo>
                    <a:pt x="166" y="249"/>
                    <a:pt x="166" y="249"/>
                    <a:pt x="166" y="249"/>
                  </a:cubicBezTo>
                  <a:cubicBezTo>
                    <a:pt x="175" y="258"/>
                    <a:pt x="175" y="258"/>
                    <a:pt x="175" y="258"/>
                  </a:cubicBezTo>
                  <a:cubicBezTo>
                    <a:pt x="164" y="271"/>
                    <a:pt x="164" y="271"/>
                    <a:pt x="164" y="271"/>
                  </a:cubicBezTo>
                  <a:cubicBezTo>
                    <a:pt x="174" y="339"/>
                    <a:pt x="174" y="339"/>
                    <a:pt x="174" y="339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307" y="274"/>
                    <a:pt x="238" y="252"/>
                    <a:pt x="216" y="244"/>
                  </a:cubicBezTo>
                  <a:close/>
                  <a:moveTo>
                    <a:pt x="96" y="158"/>
                  </a:moveTo>
                  <a:cubicBezTo>
                    <a:pt x="94" y="157"/>
                    <a:pt x="86" y="153"/>
                    <a:pt x="81" y="139"/>
                  </a:cubicBezTo>
                  <a:cubicBezTo>
                    <a:pt x="81" y="139"/>
                    <a:pt x="77" y="124"/>
                    <a:pt x="81" y="123"/>
                  </a:cubicBezTo>
                  <a:cubicBezTo>
                    <a:pt x="81" y="123"/>
                    <a:pt x="86" y="119"/>
                    <a:pt x="93" y="136"/>
                  </a:cubicBezTo>
                  <a:cubicBezTo>
                    <a:pt x="94" y="139"/>
                    <a:pt x="96" y="142"/>
                    <a:pt x="97" y="143"/>
                  </a:cubicBezTo>
                  <a:cubicBezTo>
                    <a:pt x="97" y="143"/>
                    <a:pt x="82" y="98"/>
                    <a:pt x="105" y="72"/>
                  </a:cubicBezTo>
                  <a:cubicBezTo>
                    <a:pt x="105" y="72"/>
                    <a:pt x="155" y="137"/>
                    <a:pt x="211" y="104"/>
                  </a:cubicBezTo>
                  <a:cubicBezTo>
                    <a:pt x="211" y="131"/>
                    <a:pt x="211" y="131"/>
                    <a:pt x="211" y="131"/>
                  </a:cubicBezTo>
                  <a:cubicBezTo>
                    <a:pt x="211" y="138"/>
                    <a:pt x="211" y="143"/>
                    <a:pt x="215" y="136"/>
                  </a:cubicBezTo>
                  <a:cubicBezTo>
                    <a:pt x="222" y="120"/>
                    <a:pt x="222" y="130"/>
                    <a:pt x="222" y="130"/>
                  </a:cubicBezTo>
                  <a:cubicBezTo>
                    <a:pt x="220" y="148"/>
                    <a:pt x="212" y="156"/>
                    <a:pt x="206" y="161"/>
                  </a:cubicBezTo>
                  <a:cubicBezTo>
                    <a:pt x="201" y="176"/>
                    <a:pt x="193" y="190"/>
                    <a:pt x="183" y="201"/>
                  </a:cubicBezTo>
                  <a:cubicBezTo>
                    <a:pt x="152" y="236"/>
                    <a:pt x="121" y="201"/>
                    <a:pt x="121" y="201"/>
                  </a:cubicBezTo>
                  <a:cubicBezTo>
                    <a:pt x="109" y="191"/>
                    <a:pt x="101" y="175"/>
                    <a:pt x="96" y="158"/>
                  </a:cubicBezTo>
                  <a:close/>
                  <a:moveTo>
                    <a:pt x="185" y="222"/>
                  </a:moveTo>
                  <a:cubicBezTo>
                    <a:pt x="166" y="245"/>
                    <a:pt x="166" y="245"/>
                    <a:pt x="166" y="245"/>
                  </a:cubicBezTo>
                  <a:cubicBezTo>
                    <a:pt x="147" y="245"/>
                    <a:pt x="147" y="245"/>
                    <a:pt x="147" y="245"/>
                  </a:cubicBezTo>
                  <a:cubicBezTo>
                    <a:pt x="117" y="225"/>
                    <a:pt x="117" y="225"/>
                    <a:pt x="117" y="225"/>
                  </a:cubicBezTo>
                  <a:cubicBezTo>
                    <a:pt x="117" y="225"/>
                    <a:pt x="119" y="216"/>
                    <a:pt x="119" y="204"/>
                  </a:cubicBezTo>
                  <a:cubicBezTo>
                    <a:pt x="119" y="204"/>
                    <a:pt x="132" y="221"/>
                    <a:pt x="152" y="220"/>
                  </a:cubicBezTo>
                  <a:cubicBezTo>
                    <a:pt x="152" y="220"/>
                    <a:pt x="171" y="222"/>
                    <a:pt x="185" y="204"/>
                  </a:cubicBezTo>
                  <a:lnTo>
                    <a:pt x="185" y="222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72009" tIns="36005" rIns="72009" bIns="3600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667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96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1757046" y="194930"/>
            <a:ext cx="3598216" cy="1192512"/>
            <a:chOff x="2384735" y="2440681"/>
            <a:chExt cx="4059462" cy="1304290"/>
          </a:xfrm>
        </p:grpSpPr>
        <p:sp>
          <p:nvSpPr>
            <p:cNvPr id="122" name="TextBox 11"/>
            <p:cNvSpPr txBox="1"/>
            <p:nvPr/>
          </p:nvSpPr>
          <p:spPr>
            <a:xfrm>
              <a:off x="3814951" y="2474698"/>
              <a:ext cx="2629246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 indent="-25400" defTabSz="966788"/>
              <a:r>
                <a:rPr lang="zh-CN" altLang="en-US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rPr>
                <a:t> </a:t>
              </a:r>
              <a:r>
                <a:rPr lang="zh-CN" altLang="en-US" sz="28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rPr>
                <a:t>第一部分</a:t>
              </a:r>
              <a:endParaRPr lang="en-US" altLang="zh-CN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endParaRPr>
            </a:p>
            <a:p>
              <a:pPr marL="0" lvl="1" indent="-25400" algn="ctr" defTabSz="966788"/>
              <a:r>
                <a:rPr lang="zh-CN" altLang="en-US" sz="3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rPr>
                <a:t>新</a:t>
              </a:r>
              <a:r>
                <a:rPr lang="zh-CN" altLang="en-US" sz="36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rPr>
                <a:t>员工风采</a:t>
              </a:r>
              <a:endParaRPr lang="en-US" altLang="zh-CN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endParaRPr>
            </a:p>
          </p:txBody>
        </p:sp>
        <p:cxnSp>
          <p:nvCxnSpPr>
            <p:cNvPr id="123" name="直接连接符 122"/>
            <p:cNvCxnSpPr/>
            <p:nvPr/>
          </p:nvCxnSpPr>
          <p:spPr>
            <a:xfrm flipV="1">
              <a:off x="3631499" y="2440681"/>
              <a:ext cx="4397" cy="1304290"/>
            </a:xfrm>
            <a:prstGeom prst="line">
              <a:avLst/>
            </a:prstGeom>
            <a:noFill/>
            <a:ln w="12700" cap="flat" cmpd="sng" algn="ctr">
              <a:solidFill>
                <a:srgbClr val="080808"/>
              </a:solidFill>
              <a:prstDash val="dash"/>
            </a:ln>
            <a:effectLst/>
          </p:spPr>
        </p:cxnSp>
        <p:grpSp>
          <p:nvGrpSpPr>
            <p:cNvPr id="124" name="组合 123"/>
            <p:cNvGrpSpPr/>
            <p:nvPr/>
          </p:nvGrpSpPr>
          <p:grpSpPr>
            <a:xfrm rot="14400000">
              <a:off x="2313036" y="2669141"/>
              <a:ext cx="1079397" cy="936000"/>
              <a:chOff x="1511944" y="2420246"/>
              <a:chExt cx="2627152" cy="2294453"/>
            </a:xfrm>
            <a:effectLst>
              <a:outerShdw blurRad="203200" dist="38100" dir="3780000" sx="103000" sy="103000" algn="t" rotWithShape="0">
                <a:prstClr val="black">
                  <a:alpha val="25000"/>
                </a:prstClr>
              </a:outerShdw>
            </a:effectLst>
          </p:grpSpPr>
          <p:sp>
            <p:nvSpPr>
              <p:cNvPr id="128" name="Freeform 6"/>
              <p:cNvSpPr>
                <a:spLocks/>
              </p:cNvSpPr>
              <p:nvPr/>
            </p:nvSpPr>
            <p:spPr bwMode="auto">
              <a:xfrm>
                <a:off x="1511944" y="2420246"/>
                <a:ext cx="2627152" cy="2294453"/>
              </a:xfrm>
              <a:custGeom>
                <a:avLst/>
                <a:gdLst>
                  <a:gd name="T0" fmla="*/ 4479 w 4516"/>
                  <a:gd name="T1" fmla="*/ 2074 h 3947"/>
                  <a:gd name="T2" fmla="*/ 3967 w 4516"/>
                  <a:gd name="T3" fmla="*/ 2960 h 3947"/>
                  <a:gd name="T4" fmla="*/ 3455 w 4516"/>
                  <a:gd name="T5" fmla="*/ 3847 h 3947"/>
                  <a:gd name="T6" fmla="*/ 3282 w 4516"/>
                  <a:gd name="T7" fmla="*/ 3947 h 3947"/>
                  <a:gd name="T8" fmla="*/ 2258 w 4516"/>
                  <a:gd name="T9" fmla="*/ 3947 h 3947"/>
                  <a:gd name="T10" fmla="*/ 1234 w 4516"/>
                  <a:gd name="T11" fmla="*/ 3947 h 3947"/>
                  <a:gd name="T12" fmla="*/ 1061 w 4516"/>
                  <a:gd name="T13" fmla="*/ 3847 h 3947"/>
                  <a:gd name="T14" fmla="*/ 549 w 4516"/>
                  <a:gd name="T15" fmla="*/ 2960 h 3947"/>
                  <a:gd name="T16" fmla="*/ 37 w 4516"/>
                  <a:gd name="T17" fmla="*/ 2074 h 3947"/>
                  <a:gd name="T18" fmla="*/ 37 w 4516"/>
                  <a:gd name="T19" fmla="*/ 1874 h 3947"/>
                  <a:gd name="T20" fmla="*/ 549 w 4516"/>
                  <a:gd name="T21" fmla="*/ 987 h 3947"/>
                  <a:gd name="T22" fmla="*/ 1061 w 4516"/>
                  <a:gd name="T23" fmla="*/ 100 h 3947"/>
                  <a:gd name="T24" fmla="*/ 1234 w 4516"/>
                  <a:gd name="T25" fmla="*/ 0 h 3947"/>
                  <a:gd name="T26" fmla="*/ 2258 w 4516"/>
                  <a:gd name="T27" fmla="*/ 0 h 3947"/>
                  <a:gd name="T28" fmla="*/ 3282 w 4516"/>
                  <a:gd name="T29" fmla="*/ 0 h 3947"/>
                  <a:gd name="T30" fmla="*/ 3455 w 4516"/>
                  <a:gd name="T31" fmla="*/ 100 h 3947"/>
                  <a:gd name="T32" fmla="*/ 3967 w 4516"/>
                  <a:gd name="T33" fmla="*/ 987 h 3947"/>
                  <a:gd name="T34" fmla="*/ 4479 w 4516"/>
                  <a:gd name="T35" fmla="*/ 1874 h 3947"/>
                  <a:gd name="T36" fmla="*/ 4479 w 4516"/>
                  <a:gd name="T37" fmla="*/ 2074 h 3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516" h="3947">
                    <a:moveTo>
                      <a:pt x="4479" y="2074"/>
                    </a:moveTo>
                    <a:lnTo>
                      <a:pt x="3967" y="2960"/>
                    </a:lnTo>
                    <a:lnTo>
                      <a:pt x="3455" y="3847"/>
                    </a:lnTo>
                    <a:cubicBezTo>
                      <a:pt x="3418" y="3911"/>
                      <a:pt x="3355" y="3947"/>
                      <a:pt x="3282" y="3947"/>
                    </a:cubicBezTo>
                    <a:lnTo>
                      <a:pt x="2258" y="3947"/>
                    </a:lnTo>
                    <a:lnTo>
                      <a:pt x="1234" y="3947"/>
                    </a:lnTo>
                    <a:cubicBezTo>
                      <a:pt x="1160" y="3947"/>
                      <a:pt x="1097" y="3911"/>
                      <a:pt x="1061" y="3847"/>
                    </a:cubicBezTo>
                    <a:lnTo>
                      <a:pt x="549" y="2960"/>
                    </a:lnTo>
                    <a:lnTo>
                      <a:pt x="37" y="2074"/>
                    </a:lnTo>
                    <a:cubicBezTo>
                      <a:pt x="0" y="2010"/>
                      <a:pt x="0" y="1937"/>
                      <a:pt x="37" y="1874"/>
                    </a:cubicBezTo>
                    <a:lnTo>
                      <a:pt x="549" y="987"/>
                    </a:lnTo>
                    <a:lnTo>
                      <a:pt x="1061" y="100"/>
                    </a:lnTo>
                    <a:cubicBezTo>
                      <a:pt x="1097" y="36"/>
                      <a:pt x="1160" y="0"/>
                      <a:pt x="1234" y="0"/>
                    </a:cubicBezTo>
                    <a:lnTo>
                      <a:pt x="2258" y="0"/>
                    </a:lnTo>
                    <a:lnTo>
                      <a:pt x="3282" y="0"/>
                    </a:lnTo>
                    <a:cubicBezTo>
                      <a:pt x="3355" y="0"/>
                      <a:pt x="3418" y="36"/>
                      <a:pt x="3455" y="100"/>
                    </a:cubicBezTo>
                    <a:lnTo>
                      <a:pt x="3967" y="987"/>
                    </a:lnTo>
                    <a:lnTo>
                      <a:pt x="4479" y="1874"/>
                    </a:lnTo>
                    <a:cubicBezTo>
                      <a:pt x="4516" y="1937"/>
                      <a:pt x="4516" y="2010"/>
                      <a:pt x="4479" y="2074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7938" cap="flat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667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9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29" name="Freeform 6"/>
              <p:cNvSpPr>
                <a:spLocks/>
              </p:cNvSpPr>
              <p:nvPr/>
            </p:nvSpPr>
            <p:spPr bwMode="auto">
              <a:xfrm>
                <a:off x="1524106" y="2431739"/>
                <a:ext cx="2602832" cy="2271469"/>
              </a:xfrm>
              <a:custGeom>
                <a:avLst/>
                <a:gdLst>
                  <a:gd name="T0" fmla="*/ 4479 w 4516"/>
                  <a:gd name="T1" fmla="*/ 2074 h 3947"/>
                  <a:gd name="T2" fmla="*/ 3967 w 4516"/>
                  <a:gd name="T3" fmla="*/ 2960 h 3947"/>
                  <a:gd name="T4" fmla="*/ 3455 w 4516"/>
                  <a:gd name="T5" fmla="*/ 3847 h 3947"/>
                  <a:gd name="T6" fmla="*/ 3282 w 4516"/>
                  <a:gd name="T7" fmla="*/ 3947 h 3947"/>
                  <a:gd name="T8" fmla="*/ 2258 w 4516"/>
                  <a:gd name="T9" fmla="*/ 3947 h 3947"/>
                  <a:gd name="T10" fmla="*/ 1234 w 4516"/>
                  <a:gd name="T11" fmla="*/ 3947 h 3947"/>
                  <a:gd name="T12" fmla="*/ 1061 w 4516"/>
                  <a:gd name="T13" fmla="*/ 3847 h 3947"/>
                  <a:gd name="T14" fmla="*/ 549 w 4516"/>
                  <a:gd name="T15" fmla="*/ 2960 h 3947"/>
                  <a:gd name="T16" fmla="*/ 37 w 4516"/>
                  <a:gd name="T17" fmla="*/ 2074 h 3947"/>
                  <a:gd name="T18" fmla="*/ 37 w 4516"/>
                  <a:gd name="T19" fmla="*/ 1874 h 3947"/>
                  <a:gd name="T20" fmla="*/ 549 w 4516"/>
                  <a:gd name="T21" fmla="*/ 987 h 3947"/>
                  <a:gd name="T22" fmla="*/ 1061 w 4516"/>
                  <a:gd name="T23" fmla="*/ 100 h 3947"/>
                  <a:gd name="T24" fmla="*/ 1234 w 4516"/>
                  <a:gd name="T25" fmla="*/ 0 h 3947"/>
                  <a:gd name="T26" fmla="*/ 2258 w 4516"/>
                  <a:gd name="T27" fmla="*/ 0 h 3947"/>
                  <a:gd name="T28" fmla="*/ 3282 w 4516"/>
                  <a:gd name="T29" fmla="*/ 0 h 3947"/>
                  <a:gd name="T30" fmla="*/ 3455 w 4516"/>
                  <a:gd name="T31" fmla="*/ 100 h 3947"/>
                  <a:gd name="T32" fmla="*/ 3967 w 4516"/>
                  <a:gd name="T33" fmla="*/ 987 h 3947"/>
                  <a:gd name="T34" fmla="*/ 4479 w 4516"/>
                  <a:gd name="T35" fmla="*/ 1874 h 3947"/>
                  <a:gd name="T36" fmla="*/ 4479 w 4516"/>
                  <a:gd name="T37" fmla="*/ 2074 h 3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516" h="3947">
                    <a:moveTo>
                      <a:pt x="4479" y="2074"/>
                    </a:moveTo>
                    <a:lnTo>
                      <a:pt x="3967" y="2960"/>
                    </a:lnTo>
                    <a:lnTo>
                      <a:pt x="3455" y="3847"/>
                    </a:lnTo>
                    <a:cubicBezTo>
                      <a:pt x="3418" y="3911"/>
                      <a:pt x="3355" y="3947"/>
                      <a:pt x="3282" y="3947"/>
                    </a:cubicBezTo>
                    <a:lnTo>
                      <a:pt x="2258" y="3947"/>
                    </a:lnTo>
                    <a:lnTo>
                      <a:pt x="1234" y="3947"/>
                    </a:lnTo>
                    <a:cubicBezTo>
                      <a:pt x="1160" y="3947"/>
                      <a:pt x="1097" y="3911"/>
                      <a:pt x="1061" y="3847"/>
                    </a:cubicBezTo>
                    <a:lnTo>
                      <a:pt x="549" y="2960"/>
                    </a:lnTo>
                    <a:lnTo>
                      <a:pt x="37" y="2074"/>
                    </a:lnTo>
                    <a:cubicBezTo>
                      <a:pt x="0" y="2010"/>
                      <a:pt x="0" y="1937"/>
                      <a:pt x="37" y="1874"/>
                    </a:cubicBezTo>
                    <a:lnTo>
                      <a:pt x="549" y="987"/>
                    </a:lnTo>
                    <a:lnTo>
                      <a:pt x="1061" y="100"/>
                    </a:lnTo>
                    <a:cubicBezTo>
                      <a:pt x="1097" y="36"/>
                      <a:pt x="1160" y="0"/>
                      <a:pt x="1234" y="0"/>
                    </a:cubicBezTo>
                    <a:lnTo>
                      <a:pt x="2258" y="0"/>
                    </a:lnTo>
                    <a:lnTo>
                      <a:pt x="3282" y="0"/>
                    </a:lnTo>
                    <a:cubicBezTo>
                      <a:pt x="3355" y="0"/>
                      <a:pt x="3418" y="36"/>
                      <a:pt x="3455" y="100"/>
                    </a:cubicBezTo>
                    <a:lnTo>
                      <a:pt x="3967" y="987"/>
                    </a:lnTo>
                    <a:lnTo>
                      <a:pt x="4479" y="1874"/>
                    </a:lnTo>
                    <a:cubicBezTo>
                      <a:pt x="4516" y="1937"/>
                      <a:pt x="4516" y="2010"/>
                      <a:pt x="4479" y="2074"/>
                    </a:cubicBez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82000"/>
                      <a:lumOff val="18000"/>
                    </a:sysClr>
                  </a:gs>
                  <a:gs pos="47000">
                    <a:srgbClr val="F5F5F5"/>
                  </a:gs>
                  <a:gs pos="100000">
                    <a:sysClr val="window" lastClr="FFFFFF">
                      <a:lumMod val="95000"/>
                      <a:lumOff val="5000"/>
                    </a:sysClr>
                  </a:gs>
                </a:gsLst>
                <a:lin ang="18900000" scaled="0"/>
              </a:gradFill>
              <a:ln w="7938" cap="flat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667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9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25" name="组合 124"/>
            <p:cNvGrpSpPr/>
            <p:nvPr/>
          </p:nvGrpSpPr>
          <p:grpSpPr>
            <a:xfrm>
              <a:off x="2451374" y="2771661"/>
              <a:ext cx="810431" cy="730960"/>
              <a:chOff x="4634991" y="2138335"/>
              <a:chExt cx="428348" cy="386204"/>
            </a:xfrm>
          </p:grpSpPr>
          <p:sp>
            <p:nvSpPr>
              <p:cNvPr id="126" name="Freeform 5"/>
              <p:cNvSpPr>
                <a:spLocks/>
              </p:cNvSpPr>
              <p:nvPr/>
            </p:nvSpPr>
            <p:spPr bwMode="auto">
              <a:xfrm>
                <a:off x="4634991" y="2138335"/>
                <a:ext cx="428348" cy="386204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667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27" name="KSO_Shape"/>
              <p:cNvSpPr>
                <a:spLocks/>
              </p:cNvSpPr>
              <p:nvPr/>
            </p:nvSpPr>
            <p:spPr bwMode="auto">
              <a:xfrm>
                <a:off x="4711293" y="2236765"/>
                <a:ext cx="275742" cy="189342"/>
              </a:xfrm>
              <a:custGeom>
                <a:avLst/>
                <a:gdLst>
                  <a:gd name="T0" fmla="*/ 2147483646 w 112"/>
                  <a:gd name="T1" fmla="*/ 2147483646 h 77"/>
                  <a:gd name="T2" fmla="*/ 2147483646 w 112"/>
                  <a:gd name="T3" fmla="*/ 2147483646 h 77"/>
                  <a:gd name="T4" fmla="*/ 2147483646 w 112"/>
                  <a:gd name="T5" fmla="*/ 2147483646 h 77"/>
                  <a:gd name="T6" fmla="*/ 2147483646 w 112"/>
                  <a:gd name="T7" fmla="*/ 2147483646 h 77"/>
                  <a:gd name="T8" fmla="*/ 2147483646 w 112"/>
                  <a:gd name="T9" fmla="*/ 2147483646 h 77"/>
                  <a:gd name="T10" fmla="*/ 0 w 112"/>
                  <a:gd name="T11" fmla="*/ 2147483646 h 77"/>
                  <a:gd name="T12" fmla="*/ 2147483646 w 112"/>
                  <a:gd name="T13" fmla="*/ 2147483646 h 77"/>
                  <a:gd name="T14" fmla="*/ 2147483646 w 112"/>
                  <a:gd name="T15" fmla="*/ 2147483646 h 77"/>
                  <a:gd name="T16" fmla="*/ 2147483646 w 112"/>
                  <a:gd name="T17" fmla="*/ 2147483646 h 77"/>
                  <a:gd name="T18" fmla="*/ 2147483646 w 112"/>
                  <a:gd name="T19" fmla="*/ 2147483646 h 77"/>
                  <a:gd name="T20" fmla="*/ 2147483646 w 112"/>
                  <a:gd name="T21" fmla="*/ 2147483646 h 77"/>
                  <a:gd name="T22" fmla="*/ 2147483646 w 112"/>
                  <a:gd name="T23" fmla="*/ 2147483646 h 77"/>
                  <a:gd name="T24" fmla="*/ 2147483646 w 112"/>
                  <a:gd name="T25" fmla="*/ 2147483646 h 77"/>
                  <a:gd name="T26" fmla="*/ 2147483646 w 112"/>
                  <a:gd name="T27" fmla="*/ 2147483646 h 77"/>
                  <a:gd name="T28" fmla="*/ 2147483646 w 112"/>
                  <a:gd name="T29" fmla="*/ 2147483646 h 77"/>
                  <a:gd name="T30" fmla="*/ 2147483646 w 112"/>
                  <a:gd name="T31" fmla="*/ 2147483646 h 77"/>
                  <a:gd name="T32" fmla="*/ 2147483646 w 112"/>
                  <a:gd name="T33" fmla="*/ 2147483646 h 77"/>
                  <a:gd name="T34" fmla="*/ 2147483646 w 112"/>
                  <a:gd name="T35" fmla="*/ 2147483646 h 77"/>
                  <a:gd name="T36" fmla="*/ 2147483646 w 112"/>
                  <a:gd name="T37" fmla="*/ 2147483646 h 77"/>
                  <a:gd name="T38" fmla="*/ 2147483646 w 112"/>
                  <a:gd name="T39" fmla="*/ 2147483646 h 77"/>
                  <a:gd name="T40" fmla="*/ 2147483646 w 112"/>
                  <a:gd name="T41" fmla="*/ 2147483646 h 77"/>
                  <a:gd name="T42" fmla="*/ 2147483646 w 112"/>
                  <a:gd name="T43" fmla="*/ 2147483646 h 77"/>
                  <a:gd name="T44" fmla="*/ 2147483646 w 112"/>
                  <a:gd name="T45" fmla="*/ 2147483646 h 77"/>
                  <a:gd name="T46" fmla="*/ 2147483646 w 112"/>
                  <a:gd name="T47" fmla="*/ 2147483646 h 77"/>
                  <a:gd name="T48" fmla="*/ 2147483646 w 112"/>
                  <a:gd name="T49" fmla="*/ 2147483646 h 77"/>
                  <a:gd name="T50" fmla="*/ 2147483646 w 112"/>
                  <a:gd name="T51" fmla="*/ 2147483646 h 77"/>
                  <a:gd name="T52" fmla="*/ 2147483646 w 112"/>
                  <a:gd name="T53" fmla="*/ 2147483646 h 77"/>
                  <a:gd name="T54" fmla="*/ 2147483646 w 112"/>
                  <a:gd name="T55" fmla="*/ 2147483646 h 77"/>
                  <a:gd name="T56" fmla="*/ 2147483646 w 112"/>
                  <a:gd name="T57" fmla="*/ 2147483646 h 77"/>
                  <a:gd name="T58" fmla="*/ 2147483646 w 112"/>
                  <a:gd name="T59" fmla="*/ 2147483646 h 77"/>
                  <a:gd name="T60" fmla="*/ 2147483646 w 112"/>
                  <a:gd name="T61" fmla="*/ 2147483646 h 77"/>
                  <a:gd name="T62" fmla="*/ 2147483646 w 112"/>
                  <a:gd name="T63" fmla="*/ 2147483646 h 77"/>
                  <a:gd name="T64" fmla="*/ 2147483646 w 112"/>
                  <a:gd name="T65" fmla="*/ 2147483646 h 77"/>
                  <a:gd name="T66" fmla="*/ 2147483646 w 112"/>
                  <a:gd name="T67" fmla="*/ 2147483646 h 77"/>
                  <a:gd name="T68" fmla="*/ 2147483646 w 112"/>
                  <a:gd name="T69" fmla="*/ 2147483646 h 77"/>
                  <a:gd name="T70" fmla="*/ 2147483646 w 112"/>
                  <a:gd name="T71" fmla="*/ 2147483646 h 77"/>
                  <a:gd name="T72" fmla="*/ 2147483646 w 112"/>
                  <a:gd name="T73" fmla="*/ 2147483646 h 77"/>
                  <a:gd name="T74" fmla="*/ 2147483646 w 112"/>
                  <a:gd name="T75" fmla="*/ 2147483646 h 77"/>
                  <a:gd name="T76" fmla="*/ 2147483646 w 112"/>
                  <a:gd name="T77" fmla="*/ 2147483646 h 77"/>
                  <a:gd name="T78" fmla="*/ 2147483646 w 112"/>
                  <a:gd name="T79" fmla="*/ 2147483646 h 77"/>
                  <a:gd name="T80" fmla="*/ 2147483646 w 112"/>
                  <a:gd name="T81" fmla="*/ 2147483646 h 77"/>
                  <a:gd name="T82" fmla="*/ 2147483646 w 112"/>
                  <a:gd name="T83" fmla="*/ 2147483646 h 77"/>
                  <a:gd name="T84" fmla="*/ 2147483646 w 112"/>
                  <a:gd name="T85" fmla="*/ 2147483646 h 77"/>
                  <a:gd name="T86" fmla="*/ 2147483646 w 112"/>
                  <a:gd name="T87" fmla="*/ 2147483646 h 77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112" h="77">
                    <a:moveTo>
                      <a:pt x="56" y="0"/>
                    </a:moveTo>
                    <a:cubicBezTo>
                      <a:pt x="62" y="0"/>
                      <a:pt x="66" y="4"/>
                      <a:pt x="66" y="10"/>
                    </a:cubicBezTo>
                    <a:cubicBezTo>
                      <a:pt x="66" y="15"/>
                      <a:pt x="62" y="20"/>
                      <a:pt x="56" y="20"/>
                    </a:cubicBezTo>
                    <a:cubicBezTo>
                      <a:pt x="51" y="20"/>
                      <a:pt x="46" y="15"/>
                      <a:pt x="46" y="10"/>
                    </a:cubicBezTo>
                    <a:cubicBezTo>
                      <a:pt x="46" y="4"/>
                      <a:pt x="51" y="0"/>
                      <a:pt x="56" y="0"/>
                    </a:cubicBezTo>
                    <a:close/>
                    <a:moveTo>
                      <a:pt x="15" y="49"/>
                    </a:moveTo>
                    <a:cubicBezTo>
                      <a:pt x="15" y="66"/>
                      <a:pt x="15" y="66"/>
                      <a:pt x="15" y="66"/>
                    </a:cubicBez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52"/>
                      <a:pt x="10" y="52"/>
                      <a:pt x="10" y="52"/>
                    </a:cubicBezTo>
                    <a:cubicBezTo>
                      <a:pt x="9" y="52"/>
                      <a:pt x="9" y="52"/>
                      <a:pt x="9" y="52"/>
                    </a:cubicBezTo>
                    <a:cubicBezTo>
                      <a:pt x="9" y="66"/>
                      <a:pt x="9" y="66"/>
                      <a:pt x="9" y="66"/>
                    </a:cubicBezTo>
                    <a:cubicBezTo>
                      <a:pt x="4" y="66"/>
                      <a:pt x="4" y="66"/>
                      <a:pt x="4" y="66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46"/>
                      <a:pt x="4" y="46"/>
                      <a:pt x="4" y="4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46"/>
                      <a:pt x="4" y="46"/>
                      <a:pt x="4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1"/>
                      <a:pt x="1" y="29"/>
                      <a:pt x="4" y="29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3" y="30"/>
                      <a:pt x="13" y="30"/>
                      <a:pt x="13" y="31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5" y="49"/>
                      <a:pt x="15" y="49"/>
                      <a:pt x="15" y="49"/>
                    </a:cubicBezTo>
                    <a:close/>
                    <a:moveTo>
                      <a:pt x="10" y="15"/>
                    </a:moveTo>
                    <a:cubicBezTo>
                      <a:pt x="13" y="15"/>
                      <a:pt x="16" y="18"/>
                      <a:pt x="16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5" y="26"/>
                      <a:pt x="14" y="26"/>
                    </a:cubicBezTo>
                    <a:cubicBezTo>
                      <a:pt x="13" y="27"/>
                      <a:pt x="12" y="28"/>
                      <a:pt x="10" y="28"/>
                    </a:cubicBezTo>
                    <a:cubicBezTo>
                      <a:pt x="6" y="28"/>
                      <a:pt x="3" y="25"/>
                      <a:pt x="3" y="22"/>
                    </a:cubicBezTo>
                    <a:cubicBezTo>
                      <a:pt x="3" y="18"/>
                      <a:pt x="6" y="15"/>
                      <a:pt x="10" y="15"/>
                    </a:cubicBezTo>
                    <a:close/>
                    <a:moveTo>
                      <a:pt x="96" y="49"/>
                    </a:moveTo>
                    <a:cubicBezTo>
                      <a:pt x="96" y="66"/>
                      <a:pt x="96" y="66"/>
                      <a:pt x="96" y="66"/>
                    </a:cubicBezTo>
                    <a:cubicBezTo>
                      <a:pt x="101" y="66"/>
                      <a:pt x="101" y="66"/>
                      <a:pt x="101" y="66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2" y="52"/>
                      <a:pt x="102" y="52"/>
                      <a:pt x="102" y="52"/>
                    </a:cubicBezTo>
                    <a:cubicBezTo>
                      <a:pt x="102" y="66"/>
                      <a:pt x="102" y="66"/>
                      <a:pt x="102" y="66"/>
                    </a:cubicBezTo>
                    <a:cubicBezTo>
                      <a:pt x="107" y="66"/>
                      <a:pt x="107" y="66"/>
                      <a:pt x="107" y="66"/>
                    </a:cubicBezTo>
                    <a:cubicBezTo>
                      <a:pt x="107" y="49"/>
                      <a:pt x="107" y="49"/>
                      <a:pt x="107" y="49"/>
                    </a:cubicBezTo>
                    <a:cubicBezTo>
                      <a:pt x="107" y="46"/>
                      <a:pt x="107" y="46"/>
                      <a:pt x="107" y="46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46"/>
                      <a:pt x="107" y="46"/>
                      <a:pt x="107" y="46"/>
                    </a:cubicBezTo>
                    <a:cubicBezTo>
                      <a:pt x="112" y="46"/>
                      <a:pt x="112" y="46"/>
                      <a:pt x="112" y="46"/>
                    </a:cubicBezTo>
                    <a:cubicBezTo>
                      <a:pt x="112" y="33"/>
                      <a:pt x="112" y="33"/>
                      <a:pt x="112" y="33"/>
                    </a:cubicBezTo>
                    <a:cubicBezTo>
                      <a:pt x="112" y="31"/>
                      <a:pt x="110" y="29"/>
                      <a:pt x="107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30"/>
                      <a:pt x="98" y="30"/>
                      <a:pt x="98" y="31"/>
                    </a:cubicBezTo>
                    <a:cubicBezTo>
                      <a:pt x="98" y="49"/>
                      <a:pt x="98" y="49"/>
                      <a:pt x="98" y="49"/>
                    </a:cubicBezTo>
                    <a:cubicBezTo>
                      <a:pt x="96" y="49"/>
                      <a:pt x="96" y="49"/>
                      <a:pt x="96" y="49"/>
                    </a:cubicBezTo>
                    <a:close/>
                    <a:moveTo>
                      <a:pt x="101" y="15"/>
                    </a:moveTo>
                    <a:cubicBezTo>
                      <a:pt x="98" y="15"/>
                      <a:pt x="95" y="18"/>
                      <a:pt x="95" y="22"/>
                    </a:cubicBezTo>
                    <a:cubicBezTo>
                      <a:pt x="95" y="23"/>
                      <a:pt x="95" y="24"/>
                      <a:pt x="96" y="25"/>
                    </a:cubicBezTo>
                    <a:cubicBezTo>
                      <a:pt x="96" y="26"/>
                      <a:pt x="97" y="26"/>
                      <a:pt x="97" y="26"/>
                    </a:cubicBezTo>
                    <a:cubicBezTo>
                      <a:pt x="98" y="27"/>
                      <a:pt x="100" y="28"/>
                      <a:pt x="101" y="28"/>
                    </a:cubicBezTo>
                    <a:cubicBezTo>
                      <a:pt x="105" y="28"/>
                      <a:pt x="108" y="25"/>
                      <a:pt x="108" y="22"/>
                    </a:cubicBezTo>
                    <a:cubicBezTo>
                      <a:pt x="108" y="18"/>
                      <a:pt x="105" y="15"/>
                      <a:pt x="101" y="15"/>
                    </a:cubicBezTo>
                    <a:close/>
                    <a:moveTo>
                      <a:pt x="75" y="51"/>
                    </a:moveTo>
                    <a:cubicBezTo>
                      <a:pt x="75" y="72"/>
                      <a:pt x="75" y="72"/>
                      <a:pt x="75" y="72"/>
                    </a:cubicBezTo>
                    <a:cubicBezTo>
                      <a:pt x="80" y="72"/>
                      <a:pt x="80" y="72"/>
                      <a:pt x="80" y="72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2" y="54"/>
                      <a:pt x="82" y="54"/>
                      <a:pt x="82" y="54"/>
                    </a:cubicBezTo>
                    <a:cubicBezTo>
                      <a:pt x="82" y="72"/>
                      <a:pt x="82" y="72"/>
                      <a:pt x="82" y="72"/>
                    </a:cubicBezTo>
                    <a:cubicBezTo>
                      <a:pt x="87" y="72"/>
                      <a:pt x="87" y="72"/>
                      <a:pt x="87" y="72"/>
                    </a:cubicBezTo>
                    <a:cubicBezTo>
                      <a:pt x="87" y="51"/>
                      <a:pt x="87" y="51"/>
                      <a:pt x="87" y="51"/>
                    </a:cubicBezTo>
                    <a:cubicBezTo>
                      <a:pt x="87" y="47"/>
                      <a:pt x="87" y="47"/>
                      <a:pt x="87" y="47"/>
                    </a:cubicBezTo>
                    <a:cubicBezTo>
                      <a:pt x="87" y="36"/>
                      <a:pt x="87" y="36"/>
                      <a:pt x="87" y="36"/>
                    </a:cubicBezTo>
                    <a:cubicBezTo>
                      <a:pt x="88" y="36"/>
                      <a:pt x="88" y="36"/>
                      <a:pt x="88" y="36"/>
                    </a:cubicBezTo>
                    <a:cubicBezTo>
                      <a:pt x="88" y="47"/>
                      <a:pt x="88" y="47"/>
                      <a:pt x="88" y="47"/>
                    </a:cubicBezTo>
                    <a:cubicBezTo>
                      <a:pt x="94" y="47"/>
                      <a:pt x="94" y="47"/>
                      <a:pt x="94" y="47"/>
                    </a:cubicBezTo>
                    <a:cubicBezTo>
                      <a:pt x="94" y="31"/>
                      <a:pt x="94" y="31"/>
                      <a:pt x="94" y="31"/>
                    </a:cubicBezTo>
                    <a:cubicBezTo>
                      <a:pt x="94" y="28"/>
                      <a:pt x="91" y="26"/>
                      <a:pt x="88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7"/>
                      <a:pt x="77" y="28"/>
                      <a:pt x="77" y="28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5" y="51"/>
                      <a:pt x="75" y="51"/>
                      <a:pt x="75" y="51"/>
                    </a:cubicBezTo>
                    <a:close/>
                    <a:moveTo>
                      <a:pt x="65" y="47"/>
                    </a:moveTo>
                    <a:cubicBezTo>
                      <a:pt x="65" y="32"/>
                      <a:pt x="65" y="32"/>
                      <a:pt x="65" y="32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50"/>
                      <a:pt x="64" y="50"/>
                      <a:pt x="64" y="50"/>
                    </a:cubicBezTo>
                    <a:cubicBezTo>
                      <a:pt x="64" y="77"/>
                      <a:pt x="64" y="77"/>
                      <a:pt x="64" y="77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7" y="55"/>
                      <a:pt x="57" y="55"/>
                      <a:pt x="57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77"/>
                      <a:pt x="55" y="77"/>
                      <a:pt x="55" y="77"/>
                    </a:cubicBezTo>
                    <a:cubicBezTo>
                      <a:pt x="48" y="77"/>
                      <a:pt x="48" y="77"/>
                      <a:pt x="48" y="77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8" y="47"/>
                      <a:pt x="48" y="47"/>
                      <a:pt x="48" y="47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7" y="32"/>
                      <a:pt x="47" y="32"/>
                      <a:pt x="47" y="32"/>
                    </a:cubicBezTo>
                    <a:cubicBezTo>
                      <a:pt x="47" y="47"/>
                      <a:pt x="47" y="47"/>
                      <a:pt x="47" y="47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4"/>
                      <a:pt x="44" y="21"/>
                      <a:pt x="47" y="21"/>
                    </a:cubicBezTo>
                    <a:cubicBezTo>
                      <a:pt x="66" y="21"/>
                      <a:pt x="46" y="21"/>
                      <a:pt x="65" y="21"/>
                    </a:cubicBezTo>
                    <a:cubicBezTo>
                      <a:pt x="69" y="21"/>
                      <a:pt x="71" y="24"/>
                      <a:pt x="71" y="27"/>
                    </a:cubicBezTo>
                    <a:cubicBezTo>
                      <a:pt x="71" y="47"/>
                      <a:pt x="71" y="47"/>
                      <a:pt x="71" y="47"/>
                    </a:cubicBezTo>
                    <a:cubicBezTo>
                      <a:pt x="70" y="47"/>
                      <a:pt x="68" y="47"/>
                      <a:pt x="65" y="47"/>
                    </a:cubicBezTo>
                    <a:close/>
                    <a:moveTo>
                      <a:pt x="37" y="51"/>
                    </a:moveTo>
                    <a:cubicBezTo>
                      <a:pt x="37" y="72"/>
                      <a:pt x="37" y="72"/>
                      <a:pt x="37" y="72"/>
                    </a:cubicBezTo>
                    <a:cubicBezTo>
                      <a:pt x="31" y="72"/>
                      <a:pt x="31" y="72"/>
                      <a:pt x="31" y="72"/>
                    </a:cubicBezTo>
                    <a:cubicBezTo>
                      <a:pt x="31" y="54"/>
                      <a:pt x="31" y="54"/>
                      <a:pt x="31" y="54"/>
                    </a:cubicBezTo>
                    <a:cubicBezTo>
                      <a:pt x="30" y="54"/>
                      <a:pt x="30" y="54"/>
                      <a:pt x="30" y="54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24" y="72"/>
                      <a:pt x="24" y="72"/>
                      <a:pt x="24" y="72"/>
                    </a:cubicBezTo>
                    <a:cubicBezTo>
                      <a:pt x="24" y="51"/>
                      <a:pt x="24" y="51"/>
                      <a:pt x="24" y="51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28"/>
                      <a:pt x="20" y="26"/>
                      <a:pt x="23" y="26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5" y="27"/>
                      <a:pt x="35" y="28"/>
                      <a:pt x="35" y="28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7" y="51"/>
                      <a:pt x="37" y="51"/>
                      <a:pt x="37" y="51"/>
                    </a:cubicBezTo>
                    <a:close/>
                    <a:moveTo>
                      <a:pt x="31" y="9"/>
                    </a:moveTo>
                    <a:cubicBezTo>
                      <a:pt x="35" y="9"/>
                      <a:pt x="39" y="12"/>
                      <a:pt x="39" y="17"/>
                    </a:cubicBezTo>
                    <a:cubicBezTo>
                      <a:pt x="39" y="19"/>
                      <a:pt x="38" y="20"/>
                      <a:pt x="37" y="22"/>
                    </a:cubicBezTo>
                    <a:cubicBezTo>
                      <a:pt x="37" y="22"/>
                      <a:pt x="37" y="22"/>
                      <a:pt x="37" y="23"/>
                    </a:cubicBezTo>
                    <a:cubicBezTo>
                      <a:pt x="35" y="24"/>
                      <a:pt x="33" y="25"/>
                      <a:pt x="31" y="25"/>
                    </a:cubicBezTo>
                    <a:cubicBezTo>
                      <a:pt x="26" y="25"/>
                      <a:pt x="22" y="21"/>
                      <a:pt x="22" y="17"/>
                    </a:cubicBezTo>
                    <a:cubicBezTo>
                      <a:pt x="22" y="12"/>
                      <a:pt x="26" y="9"/>
                      <a:pt x="31" y="9"/>
                    </a:cubicBezTo>
                    <a:close/>
                    <a:moveTo>
                      <a:pt x="81" y="9"/>
                    </a:moveTo>
                    <a:cubicBezTo>
                      <a:pt x="76" y="9"/>
                      <a:pt x="73" y="12"/>
                      <a:pt x="73" y="17"/>
                    </a:cubicBezTo>
                    <a:cubicBezTo>
                      <a:pt x="73" y="19"/>
                      <a:pt x="73" y="20"/>
                      <a:pt x="74" y="22"/>
                    </a:cubicBezTo>
                    <a:cubicBezTo>
                      <a:pt x="75" y="22"/>
                      <a:pt x="75" y="22"/>
                      <a:pt x="75" y="23"/>
                    </a:cubicBezTo>
                    <a:cubicBezTo>
                      <a:pt x="77" y="24"/>
                      <a:pt x="79" y="25"/>
                      <a:pt x="81" y="25"/>
                    </a:cubicBezTo>
                    <a:cubicBezTo>
                      <a:pt x="85" y="25"/>
                      <a:pt x="89" y="21"/>
                      <a:pt x="89" y="17"/>
                    </a:cubicBezTo>
                    <a:cubicBezTo>
                      <a:pt x="89" y="12"/>
                      <a:pt x="85" y="9"/>
                      <a:pt x="81" y="9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xtLst/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>
                  <a:contourClr>
                    <a:srgbClr val="FFFFFF"/>
                  </a:contourClr>
                </a:sp3d>
              </a:bodyPr>
              <a:lstStyle/>
              <a:p>
                <a:pPr marL="0" marR="0" lvl="0" indent="0" algn="ctr" defTabSz="9667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695" y="2140292"/>
            <a:ext cx="2433600" cy="24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3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图片 1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9" name="组合 58"/>
          <p:cNvGrpSpPr/>
          <p:nvPr/>
        </p:nvGrpSpPr>
        <p:grpSpPr>
          <a:xfrm>
            <a:off x="235557" y="1531263"/>
            <a:ext cx="11720885" cy="3795473"/>
            <a:chOff x="547315" y="1806963"/>
            <a:chExt cx="11720885" cy="3795473"/>
          </a:xfrm>
        </p:grpSpPr>
        <p:pic>
          <p:nvPicPr>
            <p:cNvPr id="60" name="椭圆 4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5233" y="2275771"/>
              <a:ext cx="3000375" cy="3000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空心弧 40"/>
            <p:cNvSpPr/>
            <p:nvPr/>
          </p:nvSpPr>
          <p:spPr bwMode="auto">
            <a:xfrm rot="5400000">
              <a:off x="3855211" y="2061995"/>
              <a:ext cx="3221653" cy="3221653"/>
            </a:xfrm>
            <a:custGeom>
              <a:avLst/>
              <a:gdLst>
                <a:gd name="T0" fmla="*/ 25488 w 4091171"/>
                <a:gd name="T1" fmla="*/ 2045583 h 4091173"/>
                <a:gd name="T2" fmla="*/ 4065677 w 4091171"/>
                <a:gd name="T3" fmla="*/ 2049671 h 4091173"/>
                <a:gd name="T4" fmla="*/ 2045586 w 4091171"/>
                <a:gd name="T5" fmla="*/ 2045587 h 4091173"/>
                <a:gd name="T6" fmla="*/ 5898240 60000 65536"/>
                <a:gd name="T7" fmla="*/ 5898240 60000 65536"/>
                <a:gd name="T8" fmla="*/ 5898240 60000 65536"/>
                <a:gd name="T9" fmla="*/ 0 w 4091171"/>
                <a:gd name="T10" fmla="*/ 0 h 4091173"/>
                <a:gd name="T11" fmla="*/ 4091171 w 4091171"/>
                <a:gd name="T12" fmla="*/ 2049724 h 40911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91171" h="4091173">
                  <a:moveTo>
                    <a:pt x="0" y="2045584"/>
                  </a:moveTo>
                  <a:lnTo>
                    <a:pt x="0" y="2045584"/>
                  </a:lnTo>
                  <a:cubicBezTo>
                    <a:pt x="1" y="915838"/>
                    <a:pt x="915840" y="-2"/>
                    <a:pt x="2045586" y="-1"/>
                  </a:cubicBezTo>
                  <a:cubicBezTo>
                    <a:pt x="3175331" y="-1"/>
                    <a:pt x="4091172" y="915839"/>
                    <a:pt x="4091172" y="2045586"/>
                  </a:cubicBezTo>
                  <a:cubicBezTo>
                    <a:pt x="4091172" y="2046966"/>
                    <a:pt x="4091170" y="2048347"/>
                    <a:pt x="4091167" y="2049727"/>
                  </a:cubicBezTo>
                  <a:lnTo>
                    <a:pt x="4040191" y="2049621"/>
                  </a:lnTo>
                  <a:lnTo>
                    <a:pt x="4040190" y="2049620"/>
                  </a:lnTo>
                  <a:cubicBezTo>
                    <a:pt x="4040193" y="2048276"/>
                    <a:pt x="4040195" y="2046931"/>
                    <a:pt x="4040195" y="2045587"/>
                  </a:cubicBezTo>
                  <a:cubicBezTo>
                    <a:pt x="4040195" y="943993"/>
                    <a:pt x="3147177" y="50976"/>
                    <a:pt x="2045585" y="50976"/>
                  </a:cubicBezTo>
                  <a:cubicBezTo>
                    <a:pt x="943992" y="50976"/>
                    <a:pt x="50975" y="943993"/>
                    <a:pt x="50975" y="2045587"/>
                  </a:cubicBezTo>
                  <a:cubicBezTo>
                    <a:pt x="50974" y="2045587"/>
                    <a:pt x="50975" y="2045588"/>
                    <a:pt x="50975" y="2045589"/>
                  </a:cubicBez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>
              <a:noFill/>
            </a:ln>
          </p:spPr>
          <p:txBody>
            <a:bodyPr lIns="72002" tIns="36001" rIns="72002" bIns="36001" anchor="ctr"/>
            <a:lstStyle/>
            <a:p>
              <a:pPr defTabSz="960120">
                <a:defRPr/>
              </a:pPr>
              <a:endParaRPr lang="zh-CN" altLang="en-US" sz="189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62" name="椭圆 41"/>
            <p:cNvSpPr>
              <a:spLocks noChangeArrowheads="1"/>
            </p:cNvSpPr>
            <p:nvPr/>
          </p:nvSpPr>
          <p:spPr bwMode="auto">
            <a:xfrm>
              <a:off x="6066737" y="2080747"/>
              <a:ext cx="403801" cy="403801"/>
            </a:xfrm>
            <a:prstGeom prst="ellipse">
              <a:avLst/>
            </a:prstGeom>
            <a:solidFill>
              <a:srgbClr val="1C9494"/>
            </a:solidFill>
            <a:ln>
              <a:noFill/>
            </a:ln>
          </p:spPr>
          <p:txBody>
            <a:bodyPr lIns="72002" tIns="36001" rIns="72002" bIns="36001" anchor="ctr"/>
            <a:lstStyle/>
            <a:p>
              <a:pPr algn="ctr" defTabSz="718590"/>
              <a:endParaRPr lang="zh-CN" altLang="en-US" sz="1890">
                <a:solidFill>
                  <a:srgbClr val="006CB8"/>
                </a:solidFill>
                <a:cs typeface="+mn-ea"/>
                <a:sym typeface="+mn-lt"/>
              </a:endParaRPr>
            </a:p>
          </p:txBody>
        </p:sp>
        <p:sp>
          <p:nvSpPr>
            <p:cNvPr id="63" name="椭圆 42"/>
            <p:cNvSpPr>
              <a:spLocks noChangeArrowheads="1"/>
            </p:cNvSpPr>
            <p:nvPr/>
          </p:nvSpPr>
          <p:spPr bwMode="auto">
            <a:xfrm>
              <a:off x="6746822" y="2935854"/>
              <a:ext cx="403801" cy="403801"/>
            </a:xfrm>
            <a:prstGeom prst="ellipse">
              <a:avLst/>
            </a:prstGeom>
            <a:solidFill>
              <a:srgbClr val="78AF51"/>
            </a:solidFill>
            <a:ln>
              <a:noFill/>
            </a:ln>
          </p:spPr>
          <p:txBody>
            <a:bodyPr lIns="72002" tIns="36001" rIns="72002" bIns="36001" anchor="ctr"/>
            <a:lstStyle/>
            <a:p>
              <a:pPr algn="ctr" defTabSz="718590"/>
              <a:endParaRPr lang="zh-CN" altLang="en-US" sz="1890">
                <a:solidFill>
                  <a:srgbClr val="006CB8"/>
                </a:solidFill>
                <a:cs typeface="+mn-ea"/>
                <a:sym typeface="+mn-lt"/>
              </a:endParaRPr>
            </a:p>
          </p:txBody>
        </p:sp>
        <p:sp>
          <p:nvSpPr>
            <p:cNvPr id="64" name="椭圆 43"/>
            <p:cNvSpPr>
              <a:spLocks noChangeArrowheads="1"/>
            </p:cNvSpPr>
            <p:nvPr/>
          </p:nvSpPr>
          <p:spPr bwMode="auto">
            <a:xfrm>
              <a:off x="6755574" y="3934729"/>
              <a:ext cx="403801" cy="403801"/>
            </a:xfrm>
            <a:prstGeom prst="ellipse">
              <a:avLst/>
            </a:prstGeom>
            <a:solidFill>
              <a:srgbClr val="FAC14D"/>
            </a:solidFill>
            <a:ln>
              <a:noFill/>
            </a:ln>
          </p:spPr>
          <p:txBody>
            <a:bodyPr lIns="72002" tIns="36001" rIns="72002" bIns="36001" anchor="ctr"/>
            <a:lstStyle/>
            <a:p>
              <a:pPr algn="ctr" defTabSz="718590"/>
              <a:endParaRPr lang="zh-CN" altLang="en-US" sz="1890">
                <a:solidFill>
                  <a:srgbClr val="006CB8"/>
                </a:solidFill>
                <a:cs typeface="+mn-ea"/>
                <a:sym typeface="+mn-lt"/>
              </a:endParaRPr>
            </a:p>
          </p:txBody>
        </p:sp>
        <p:sp>
          <p:nvSpPr>
            <p:cNvPr id="65" name="椭圆 44"/>
            <p:cNvSpPr>
              <a:spLocks noChangeArrowheads="1"/>
            </p:cNvSpPr>
            <p:nvPr/>
          </p:nvSpPr>
          <p:spPr bwMode="auto">
            <a:xfrm>
              <a:off x="6070488" y="4813589"/>
              <a:ext cx="403801" cy="403801"/>
            </a:xfrm>
            <a:prstGeom prst="ellipse">
              <a:avLst/>
            </a:prstGeom>
            <a:solidFill>
              <a:srgbClr val="F95647"/>
            </a:solidFill>
            <a:ln>
              <a:noFill/>
            </a:ln>
          </p:spPr>
          <p:txBody>
            <a:bodyPr lIns="72002" tIns="36001" rIns="72002" bIns="36001" anchor="ctr"/>
            <a:lstStyle/>
            <a:p>
              <a:pPr algn="ctr" defTabSz="718590"/>
              <a:endParaRPr lang="zh-CN" altLang="en-US" sz="1890">
                <a:solidFill>
                  <a:srgbClr val="006CB8"/>
                </a:solidFill>
                <a:cs typeface="+mn-ea"/>
                <a:sym typeface="+mn-lt"/>
              </a:endParaRPr>
            </a:p>
          </p:txBody>
        </p:sp>
        <p:cxnSp>
          <p:nvCxnSpPr>
            <p:cNvPr id="66" name="直接连接符 52"/>
            <p:cNvCxnSpPr>
              <a:cxnSpLocks noChangeShapeType="1"/>
            </p:cNvCxnSpPr>
            <p:nvPr/>
          </p:nvCxnSpPr>
          <p:spPr bwMode="auto">
            <a:xfrm>
              <a:off x="6495540" y="2310775"/>
              <a:ext cx="1135142" cy="0"/>
            </a:xfrm>
            <a:prstGeom prst="line">
              <a:avLst/>
            </a:prstGeom>
            <a:noFill/>
            <a:ln w="25400" algn="ctr">
              <a:solidFill>
                <a:srgbClr val="1C9494"/>
              </a:solidFill>
              <a:prstDash val="sysDot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67" name="椭圆 44"/>
            <p:cNvPicPr>
              <a:picLocks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4417" y="1811962"/>
              <a:ext cx="1078884" cy="1078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8" name="直接连接符 58"/>
            <p:cNvCxnSpPr>
              <a:cxnSpLocks noChangeShapeType="1"/>
            </p:cNvCxnSpPr>
            <p:nvPr/>
          </p:nvCxnSpPr>
          <p:spPr bwMode="auto">
            <a:xfrm>
              <a:off x="6495541" y="5018614"/>
              <a:ext cx="1133892" cy="0"/>
            </a:xfrm>
            <a:prstGeom prst="line">
              <a:avLst/>
            </a:prstGeom>
            <a:noFill/>
            <a:ln w="25400" algn="ctr">
              <a:solidFill>
                <a:srgbClr val="FF6600"/>
              </a:solidFill>
              <a:prstDash val="sysDot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69" name="椭圆 44"/>
            <p:cNvPicPr>
              <a:picLocks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4417" y="4523552"/>
              <a:ext cx="1078884" cy="1078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0" name="直接连接符 62"/>
            <p:cNvCxnSpPr>
              <a:cxnSpLocks noChangeShapeType="1"/>
            </p:cNvCxnSpPr>
            <p:nvPr/>
          </p:nvCxnSpPr>
          <p:spPr bwMode="auto">
            <a:xfrm flipV="1">
              <a:off x="7155623" y="3142128"/>
              <a:ext cx="1901488" cy="6252"/>
            </a:xfrm>
            <a:prstGeom prst="line">
              <a:avLst/>
            </a:prstGeom>
            <a:noFill/>
            <a:ln w="25400" algn="ctr">
              <a:solidFill>
                <a:srgbClr val="78AF51"/>
              </a:solidFill>
              <a:prstDash val="sysDot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71" name="椭圆 44"/>
            <p:cNvPicPr>
              <a:picLocks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9595" y="2637066"/>
              <a:ext cx="1078884" cy="1078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2" name="直接连接符 66"/>
            <p:cNvCxnSpPr>
              <a:cxnSpLocks noChangeShapeType="1"/>
            </p:cNvCxnSpPr>
            <p:nvPr/>
          </p:nvCxnSpPr>
          <p:spPr bwMode="auto">
            <a:xfrm>
              <a:off x="7155622" y="4162256"/>
              <a:ext cx="1867734" cy="0"/>
            </a:xfrm>
            <a:prstGeom prst="line">
              <a:avLst/>
            </a:prstGeom>
            <a:noFill/>
            <a:ln w="25400" algn="ctr">
              <a:solidFill>
                <a:srgbClr val="FAC14D"/>
              </a:solidFill>
              <a:prstDash val="sysDot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73" name="椭圆 44"/>
            <p:cNvPicPr>
              <a:picLocks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9593" y="3655944"/>
              <a:ext cx="1078884" cy="1078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矩形 73"/>
            <p:cNvSpPr/>
            <p:nvPr/>
          </p:nvSpPr>
          <p:spPr>
            <a:xfrm>
              <a:off x="8475787" y="1806963"/>
              <a:ext cx="1270718" cy="303538"/>
            </a:xfrm>
            <a:prstGeom prst="rect">
              <a:avLst/>
            </a:prstGeom>
          </p:spPr>
          <p:txBody>
            <a:bodyPr wrap="none" lIns="72002" tIns="36001" rIns="72002" bIns="36001">
              <a:spAutoFit/>
            </a:bodyPr>
            <a:lstStyle/>
            <a:p>
              <a:pPr defTabSz="718590"/>
              <a:r>
                <a:rPr lang="zh-CN" altLang="en-US" sz="1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rPr>
                <a:t>部门</a:t>
              </a:r>
              <a:r>
                <a:rPr lang="en-US" altLang="zh-CN" sz="15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rPr>
                <a:t>&amp;&amp;</a:t>
              </a:r>
              <a:r>
                <a:rPr lang="zh-CN" altLang="en-US" sz="1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rPr>
                <a:t>项目组</a:t>
              </a:r>
              <a:endParaRPr lang="zh-CN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75" name="矩形 47"/>
            <p:cNvSpPr>
              <a:spLocks noChangeArrowheads="1"/>
            </p:cNvSpPr>
            <p:nvPr/>
          </p:nvSpPr>
          <p:spPr bwMode="auto">
            <a:xfrm>
              <a:off x="8478288" y="2095748"/>
              <a:ext cx="2793710" cy="8190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2002" tIns="36001" rIns="72002" bIns="36001">
              <a:spAutoFit/>
            </a:bodyPr>
            <a:lstStyle/>
            <a:p>
              <a:pPr defTabSz="718590">
                <a:lnSpc>
                  <a:spcPct val="150000"/>
                </a:lnSpc>
              </a:pPr>
              <a:r>
                <a:rPr lang="en-US" altLang="zh-CN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rPr>
                <a:t>XXXXXXX</a:t>
              </a:r>
              <a:r>
                <a:rPr lang="zh-CN" altLang="en-US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rPr>
                <a:t>硬</a:t>
              </a:r>
              <a:r>
                <a:rPr lang="zh-CN" altLang="en-US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rPr>
                <a:t>工实施部</a:t>
              </a:r>
              <a:endParaRPr lang="en-US" altLang="zh-CN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endParaRPr>
            </a:p>
            <a:p>
              <a:pPr lvl="0" defTabSz="718590">
                <a:lnSpc>
                  <a:spcPct val="150000"/>
                </a:lnSpc>
              </a:pPr>
              <a:r>
                <a:rPr lang="en-US" altLang="zh-CN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</a:rPr>
                <a:t>XXXXXXXX</a:t>
              </a:r>
              <a:r>
                <a:rPr lang="zh-CN" altLang="en-US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</a:rPr>
                <a:t>硬件</a:t>
              </a:r>
              <a:r>
                <a:rPr lang="zh-CN" alt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</a:rPr>
                <a:t>测试</a:t>
              </a:r>
            </a:p>
            <a:p>
              <a:pPr defTabSz="718590">
                <a:lnSpc>
                  <a:spcPts val="1500"/>
                </a:lnSpc>
              </a:pPr>
              <a:endParaRPr lang="zh-CN" alt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8475787" y="4602313"/>
              <a:ext cx="914852" cy="303538"/>
            </a:xfrm>
            <a:prstGeom prst="rect">
              <a:avLst/>
            </a:prstGeom>
          </p:spPr>
          <p:txBody>
            <a:bodyPr wrap="none" lIns="72002" tIns="36001" rIns="72002" bIns="36001">
              <a:spAutoFit/>
            </a:bodyPr>
            <a:lstStyle/>
            <a:p>
              <a:r>
                <a:rPr lang="zh-CN" altLang="zh-CN" sz="15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</a:rPr>
                <a:t>个人宣言</a:t>
              </a:r>
              <a:endParaRPr lang="zh-CN" altLang="en-US" sz="1500" b="1" dirty="0">
                <a:solidFill>
                  <a:prstClr val="black">
                    <a:lumMod val="75000"/>
                    <a:lumOff val="25000"/>
                  </a:prst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</a:endParaRPr>
            </a:p>
          </p:txBody>
        </p:sp>
        <p:sp>
          <p:nvSpPr>
            <p:cNvPr id="77" name="矩形 76"/>
            <p:cNvSpPr>
              <a:spLocks noChangeArrowheads="1"/>
            </p:cNvSpPr>
            <p:nvPr/>
          </p:nvSpPr>
          <p:spPr bwMode="auto">
            <a:xfrm>
              <a:off x="8475787" y="4910915"/>
              <a:ext cx="2853808" cy="2573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2002" tIns="36001" rIns="72002" bIns="36001">
              <a:spAutoFit/>
            </a:bodyPr>
            <a:lstStyle/>
            <a:p>
              <a:pPr lvl="0"/>
              <a:r>
                <a:rPr lang="zh-CN" altLang="zh-CN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</a:rPr>
                <a:t>学无止境</a:t>
              </a:r>
              <a:r>
                <a:rPr lang="zh-CN" altLang="zh-CN" sz="1200" dirty="0" smtClean="0"/>
                <a:t>，不断提高自己</a:t>
              </a:r>
              <a:endParaRPr lang="zh-CN" altLang="zh-CN" sz="1200" dirty="0"/>
            </a:p>
          </p:txBody>
        </p:sp>
        <p:sp>
          <p:nvSpPr>
            <p:cNvPr id="78" name="矩形 77"/>
            <p:cNvSpPr/>
            <p:nvPr/>
          </p:nvSpPr>
          <p:spPr>
            <a:xfrm>
              <a:off x="9914717" y="2782084"/>
              <a:ext cx="1142478" cy="303538"/>
            </a:xfrm>
            <a:prstGeom prst="rect">
              <a:avLst/>
            </a:prstGeom>
          </p:spPr>
          <p:txBody>
            <a:bodyPr wrap="none" lIns="72002" tIns="36001" rIns="72002" bIns="36001">
              <a:spAutoFit/>
            </a:bodyPr>
            <a:lstStyle/>
            <a:p>
              <a:pPr lvl="0"/>
              <a:r>
                <a:rPr lang="zh-CN" altLang="zh-CN" sz="15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</a:rPr>
                <a:t>岗位</a:t>
              </a:r>
              <a:r>
                <a:rPr lang="en-US" altLang="zh-CN" sz="15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</a:rPr>
                <a:t>&amp;&amp;</a:t>
              </a:r>
              <a:r>
                <a:rPr lang="zh-CN" altLang="en-US" sz="15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</a:rPr>
                <a:t>技能</a:t>
              </a:r>
            </a:p>
          </p:txBody>
        </p:sp>
        <p:sp>
          <p:nvSpPr>
            <p:cNvPr id="79" name="矩形 47"/>
            <p:cNvSpPr>
              <a:spLocks noChangeArrowheads="1"/>
            </p:cNvSpPr>
            <p:nvPr/>
          </p:nvSpPr>
          <p:spPr bwMode="auto">
            <a:xfrm>
              <a:off x="9917218" y="3070870"/>
              <a:ext cx="2350982" cy="2573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2002" tIns="36001" rIns="72002" bIns="36001">
              <a:spAutoFit/>
            </a:bodyPr>
            <a:lstStyle/>
            <a:p>
              <a:pPr lvl="0"/>
              <a:r>
                <a:rPr lang="zh-CN" altLang="zh-CN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</a:rPr>
                <a:t>测试工程师</a:t>
              </a:r>
              <a:r>
                <a:rPr lang="en-US" altLang="zh-CN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</a:rPr>
                <a:t>    WEB</a:t>
              </a:r>
              <a:endParaRPr lang="zh-CN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9914717" y="3840967"/>
              <a:ext cx="530131" cy="303538"/>
            </a:xfrm>
            <a:prstGeom prst="rect">
              <a:avLst/>
            </a:prstGeom>
          </p:spPr>
          <p:txBody>
            <a:bodyPr wrap="none" lIns="72002" tIns="36001" rIns="72002" bIns="36001">
              <a:spAutoFit/>
            </a:bodyPr>
            <a:lstStyle/>
            <a:p>
              <a:pPr lvl="0"/>
              <a:r>
                <a:rPr lang="zh-CN" altLang="zh-CN" sz="15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</a:rPr>
                <a:t>爱好</a:t>
              </a:r>
              <a:endParaRPr lang="zh-CN" altLang="en-US" sz="1500" b="1" dirty="0">
                <a:solidFill>
                  <a:prstClr val="black">
                    <a:lumMod val="75000"/>
                    <a:lumOff val="25000"/>
                  </a:prst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</a:endParaRPr>
            </a:p>
          </p:txBody>
        </p:sp>
        <p:sp>
          <p:nvSpPr>
            <p:cNvPr id="81" name="矩形 47"/>
            <p:cNvSpPr>
              <a:spLocks noChangeArrowheads="1"/>
            </p:cNvSpPr>
            <p:nvPr/>
          </p:nvSpPr>
          <p:spPr bwMode="auto">
            <a:xfrm>
              <a:off x="9917218" y="4129752"/>
              <a:ext cx="2350982" cy="2573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2002" tIns="36001" rIns="72002" bIns="36001">
              <a:spAutoFit/>
            </a:bodyPr>
            <a:lstStyle/>
            <a:p>
              <a:r>
                <a:rPr lang="zh-CN" altLang="zh-CN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</a:rPr>
                <a:t>看电影、摄影</a:t>
              </a:r>
            </a:p>
          </p:txBody>
        </p:sp>
        <p:sp>
          <p:nvSpPr>
            <p:cNvPr id="82" name="矩形 71"/>
            <p:cNvSpPr>
              <a:spLocks noChangeArrowheads="1"/>
            </p:cNvSpPr>
            <p:nvPr/>
          </p:nvSpPr>
          <p:spPr bwMode="auto">
            <a:xfrm>
              <a:off x="7844460" y="2061996"/>
              <a:ext cx="330041" cy="444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2" tIns="36001" rIns="72002" bIns="36001">
              <a:spAutoFit/>
            </a:bodyPr>
            <a:lstStyle/>
            <a:p>
              <a:pPr defTabSz="718590"/>
              <a:r>
                <a:rPr lang="en-US" altLang="zh-CN" sz="2415" b="1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83" name="矩形 71"/>
            <p:cNvSpPr>
              <a:spLocks noChangeArrowheads="1"/>
            </p:cNvSpPr>
            <p:nvPr/>
          </p:nvSpPr>
          <p:spPr bwMode="auto">
            <a:xfrm>
              <a:off x="9254637" y="2902101"/>
              <a:ext cx="330041" cy="444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2" tIns="36001" rIns="72002" bIns="36001">
              <a:spAutoFit/>
            </a:bodyPr>
            <a:lstStyle/>
            <a:p>
              <a:pPr defTabSz="718590"/>
              <a:r>
                <a:rPr lang="en-US" altLang="zh-CN" sz="2415" b="1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84" name="矩形 71"/>
            <p:cNvSpPr>
              <a:spLocks noChangeArrowheads="1"/>
            </p:cNvSpPr>
            <p:nvPr/>
          </p:nvSpPr>
          <p:spPr bwMode="auto">
            <a:xfrm>
              <a:off x="9254637" y="3922228"/>
              <a:ext cx="330041" cy="444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2" tIns="36001" rIns="72002" bIns="36001">
              <a:spAutoFit/>
            </a:bodyPr>
            <a:lstStyle/>
            <a:p>
              <a:pPr defTabSz="718590"/>
              <a:r>
                <a:rPr lang="en-US" altLang="zh-CN" sz="2415" b="1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3</a:t>
              </a:r>
            </a:p>
          </p:txBody>
        </p:sp>
        <p:sp>
          <p:nvSpPr>
            <p:cNvPr id="85" name="矩形 71"/>
            <p:cNvSpPr>
              <a:spLocks noChangeArrowheads="1"/>
            </p:cNvSpPr>
            <p:nvPr/>
          </p:nvSpPr>
          <p:spPr bwMode="auto">
            <a:xfrm>
              <a:off x="7844460" y="4809838"/>
              <a:ext cx="330041" cy="444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2" tIns="36001" rIns="72002" bIns="36001">
              <a:spAutoFit/>
            </a:bodyPr>
            <a:lstStyle/>
            <a:p>
              <a:pPr defTabSz="718590"/>
              <a:r>
                <a:rPr lang="en-US" altLang="zh-CN" sz="2415" b="1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4</a:t>
              </a:r>
            </a:p>
          </p:txBody>
        </p:sp>
        <p:sp>
          <p:nvSpPr>
            <p:cNvPr id="86" name="Freeform 7"/>
            <p:cNvSpPr>
              <a:spLocks/>
            </p:cNvSpPr>
            <p:nvPr/>
          </p:nvSpPr>
          <p:spPr bwMode="auto">
            <a:xfrm>
              <a:off x="2226603" y="2289900"/>
              <a:ext cx="822184" cy="2595841"/>
            </a:xfrm>
            <a:custGeom>
              <a:avLst/>
              <a:gdLst>
                <a:gd name="T0" fmla="*/ 1750 w 1750"/>
                <a:gd name="T1" fmla="*/ 272 h 5527"/>
                <a:gd name="T2" fmla="*/ 314 w 1750"/>
                <a:gd name="T3" fmla="*/ 2778 h 5527"/>
                <a:gd name="T4" fmla="*/ 1699 w 1750"/>
                <a:gd name="T5" fmla="*/ 5254 h 5527"/>
                <a:gd name="T6" fmla="*/ 1542 w 1750"/>
                <a:gd name="T7" fmla="*/ 5527 h 5527"/>
                <a:gd name="T8" fmla="*/ 0 w 1750"/>
                <a:gd name="T9" fmla="*/ 2778 h 5527"/>
                <a:gd name="T10" fmla="*/ 1593 w 1750"/>
                <a:gd name="T11" fmla="*/ 0 h 5527"/>
                <a:gd name="T12" fmla="*/ 1750 w 1750"/>
                <a:gd name="T13" fmla="*/ 272 h 5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0" h="5527">
                  <a:moveTo>
                    <a:pt x="1750" y="272"/>
                  </a:moveTo>
                  <a:cubicBezTo>
                    <a:pt x="891" y="777"/>
                    <a:pt x="314" y="1710"/>
                    <a:pt x="314" y="2778"/>
                  </a:cubicBezTo>
                  <a:cubicBezTo>
                    <a:pt x="314" y="3825"/>
                    <a:pt x="868" y="4743"/>
                    <a:pt x="1699" y="5254"/>
                  </a:cubicBezTo>
                  <a:lnTo>
                    <a:pt x="1542" y="5527"/>
                  </a:lnTo>
                  <a:cubicBezTo>
                    <a:pt x="617" y="4961"/>
                    <a:pt x="0" y="3942"/>
                    <a:pt x="0" y="2778"/>
                  </a:cubicBezTo>
                  <a:cubicBezTo>
                    <a:pt x="0" y="1594"/>
                    <a:pt x="640" y="559"/>
                    <a:pt x="1593" y="0"/>
                  </a:cubicBezTo>
                  <a:lnTo>
                    <a:pt x="1750" y="272"/>
                  </a:lnTo>
                  <a:close/>
                </a:path>
              </a:pathLst>
            </a:custGeom>
            <a:solidFill>
              <a:sysClr val="windowText" lastClr="000000">
                <a:lumMod val="50000"/>
                <a:lumOff val="50000"/>
              </a:sysClr>
            </a:solidFill>
            <a:ln>
              <a:noFill/>
            </a:ln>
          </p:spPr>
          <p:txBody>
            <a:bodyPr vert="horz" wrap="square" lIns="96012" tIns="48006" rIns="96012" bIns="48006" numCol="1" anchor="t" anchorCtr="0" compatLnSpc="1">
              <a:prstTxWarp prst="textNoShape">
                <a:avLst/>
              </a:prstTxWarp>
            </a:bodyPr>
            <a:lstStyle/>
            <a:p>
              <a:pPr defTabSz="966788">
                <a:defRPr/>
              </a:pPr>
              <a:endParaRPr lang="zh-CN" altLang="en-US" sz="1995" kern="0">
                <a:solidFill>
                  <a:prstClr val="black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2226473" y="2095112"/>
              <a:ext cx="940063" cy="94006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8" name="同心圆 10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66788">
                  <a:defRPr/>
                </a:pPr>
                <a:endParaRPr lang="zh-CN" altLang="en-US" sz="1995" kern="0">
                  <a:solidFill>
                    <a:prstClr val="black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109" name="椭圆 108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66788">
                  <a:defRPr/>
                </a:pPr>
                <a:endParaRPr lang="zh-CN" altLang="en-US" sz="1995" kern="0">
                  <a:solidFill>
                    <a:prstClr val="white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1812388" y="3173039"/>
              <a:ext cx="940063" cy="940063"/>
              <a:chOff x="1835696" y="2211710"/>
              <a:chExt cx="1149740" cy="1149740"/>
            </a:xfrm>
          </p:grpSpPr>
          <p:grpSp>
            <p:nvGrpSpPr>
              <p:cNvPr id="104" name="组合 103"/>
              <p:cNvGrpSpPr/>
              <p:nvPr/>
            </p:nvGrpSpPr>
            <p:grpSpPr>
              <a:xfrm>
                <a:off x="1835696" y="2211710"/>
                <a:ext cx="1149740" cy="1149740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106" name="同心圆 105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ysClr val="window" lastClr="FFFFFF"/>
                    </a:gs>
                    <a:gs pos="55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81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66788">
                    <a:defRPr/>
                  </a:pPr>
                  <a:endParaRPr lang="zh-CN" altLang="en-US" sz="1995" ker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方正兰亭黑简体" panose="02000000000000000000" pitchFamily="2" charset="-122"/>
                    <a:ea typeface="方正兰亭黑简体" panose="02000000000000000000" pitchFamily="2" charset="-122"/>
                  </a:endParaRPr>
                </a:p>
              </p:txBody>
            </p:sp>
            <p:sp>
              <p:nvSpPr>
                <p:cNvPr id="107" name="椭圆 106"/>
                <p:cNvSpPr/>
                <p:nvPr/>
              </p:nvSpPr>
              <p:spPr>
                <a:xfrm>
                  <a:off x="392112" y="760411"/>
                  <a:ext cx="3825872" cy="3825873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189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66788">
                    <a:defRPr/>
                  </a:pPr>
                  <a:endParaRPr lang="zh-CN" altLang="en-US" sz="1995" ker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方正兰亭黑简体" panose="02000000000000000000" pitchFamily="2" charset="-122"/>
                    <a:ea typeface="方正兰亭黑简体" panose="02000000000000000000" pitchFamily="2" charset="-122"/>
                  </a:endParaRPr>
                </a:p>
              </p:txBody>
            </p:sp>
          </p:grpSp>
          <p:sp>
            <p:nvSpPr>
              <p:cNvPr id="105" name="KSO_Shape"/>
              <p:cNvSpPr>
                <a:spLocks/>
              </p:cNvSpPr>
              <p:nvPr/>
            </p:nvSpPr>
            <p:spPr bwMode="auto">
              <a:xfrm>
                <a:off x="2089100" y="2562390"/>
                <a:ext cx="649486" cy="486031"/>
              </a:xfrm>
              <a:custGeom>
                <a:avLst/>
                <a:gdLst>
                  <a:gd name="T0" fmla="*/ 151004 w 5185"/>
                  <a:gd name="T1" fmla="*/ 1065477 h 3880"/>
                  <a:gd name="T2" fmla="*/ 1873403 w 5185"/>
                  <a:gd name="T3" fmla="*/ 1297678 h 3880"/>
                  <a:gd name="T4" fmla="*/ 751713 w 5185"/>
                  <a:gd name="T5" fmla="*/ 1241832 h 3880"/>
                  <a:gd name="T6" fmla="*/ 1108464 w 5185"/>
                  <a:gd name="T7" fmla="*/ 1148144 h 3880"/>
                  <a:gd name="T8" fmla="*/ 751713 w 5185"/>
                  <a:gd name="T9" fmla="*/ 1241832 h 3880"/>
                  <a:gd name="T10" fmla="*/ 1726808 w 5185"/>
                  <a:gd name="T11" fmla="*/ 1012203 h 3880"/>
                  <a:gd name="T12" fmla="*/ 1726073 w 5185"/>
                  <a:gd name="T13" fmla="*/ 1007794 h 3880"/>
                  <a:gd name="T14" fmla="*/ 1726808 w 5185"/>
                  <a:gd name="T15" fmla="*/ 44089 h 3880"/>
                  <a:gd name="T16" fmla="*/ 1726441 w 5185"/>
                  <a:gd name="T17" fmla="*/ 39680 h 3880"/>
                  <a:gd name="T18" fmla="*/ 1724604 w 5185"/>
                  <a:gd name="T19" fmla="*/ 30862 h 3880"/>
                  <a:gd name="T20" fmla="*/ 1721297 w 5185"/>
                  <a:gd name="T21" fmla="*/ 23147 h 3880"/>
                  <a:gd name="T22" fmla="*/ 1716888 w 5185"/>
                  <a:gd name="T23" fmla="*/ 15798 h 3880"/>
                  <a:gd name="T24" fmla="*/ 1711010 w 5185"/>
                  <a:gd name="T25" fmla="*/ 9920 h 3880"/>
                  <a:gd name="T26" fmla="*/ 1703662 w 5185"/>
                  <a:gd name="T27" fmla="*/ 5144 h 3880"/>
                  <a:gd name="T28" fmla="*/ 1695946 w 5185"/>
                  <a:gd name="T29" fmla="*/ 1837 h 3880"/>
                  <a:gd name="T30" fmla="*/ 1687128 w 5185"/>
                  <a:gd name="T31" fmla="*/ 367 h 3880"/>
                  <a:gd name="T32" fmla="*/ 222281 w 5185"/>
                  <a:gd name="T33" fmla="*/ 0 h 3880"/>
                  <a:gd name="T34" fmla="*/ 217872 w 5185"/>
                  <a:gd name="T35" fmla="*/ 367 h 3880"/>
                  <a:gd name="T36" fmla="*/ 209054 w 5185"/>
                  <a:gd name="T37" fmla="*/ 1837 h 3880"/>
                  <a:gd name="T38" fmla="*/ 201338 w 5185"/>
                  <a:gd name="T39" fmla="*/ 5144 h 3880"/>
                  <a:gd name="T40" fmla="*/ 194358 w 5185"/>
                  <a:gd name="T41" fmla="*/ 9920 h 3880"/>
                  <a:gd name="T42" fmla="*/ 188112 w 5185"/>
                  <a:gd name="T43" fmla="*/ 15798 h 3880"/>
                  <a:gd name="T44" fmla="*/ 183336 w 5185"/>
                  <a:gd name="T45" fmla="*/ 23147 h 3880"/>
                  <a:gd name="T46" fmla="*/ 180029 w 5185"/>
                  <a:gd name="T47" fmla="*/ 30862 h 3880"/>
                  <a:gd name="T48" fmla="*/ 178559 w 5185"/>
                  <a:gd name="T49" fmla="*/ 39680 h 3880"/>
                  <a:gd name="T50" fmla="*/ 178192 w 5185"/>
                  <a:gd name="T51" fmla="*/ 1003386 h 3880"/>
                  <a:gd name="T52" fmla="*/ 178559 w 5185"/>
                  <a:gd name="T53" fmla="*/ 1007794 h 3880"/>
                  <a:gd name="T54" fmla="*/ 178192 w 5185"/>
                  <a:gd name="T55" fmla="*/ 1012203 h 3880"/>
                  <a:gd name="T56" fmla="*/ 1727176 w 5185"/>
                  <a:gd name="T57" fmla="*/ 1012571 h 3880"/>
                  <a:gd name="T58" fmla="*/ 1616954 w 5185"/>
                  <a:gd name="T59" fmla="*/ 937620 h 3880"/>
                  <a:gd name="T60" fmla="*/ 288046 w 5185"/>
                  <a:gd name="T61" fmla="*/ 109854 h 3880"/>
                  <a:gd name="T62" fmla="*/ 1616954 w 5185"/>
                  <a:gd name="T63" fmla="*/ 937620 h 3880"/>
                  <a:gd name="T64" fmla="*/ 4409 w 5185"/>
                  <a:gd name="T65" fmla="*/ 1350584 h 3880"/>
                  <a:gd name="T66" fmla="*/ 0 w 5185"/>
                  <a:gd name="T67" fmla="*/ 1359402 h 3880"/>
                  <a:gd name="T68" fmla="*/ 735 w 5185"/>
                  <a:gd name="T69" fmla="*/ 1369322 h 3880"/>
                  <a:gd name="T70" fmla="*/ 3307 w 5185"/>
                  <a:gd name="T71" fmla="*/ 1379977 h 3880"/>
                  <a:gd name="T72" fmla="*/ 7348 w 5185"/>
                  <a:gd name="T73" fmla="*/ 1390999 h 3880"/>
                  <a:gd name="T74" fmla="*/ 13227 w 5185"/>
                  <a:gd name="T75" fmla="*/ 1401654 h 3880"/>
                  <a:gd name="T76" fmla="*/ 19473 w 5185"/>
                  <a:gd name="T77" fmla="*/ 1411206 h 3880"/>
                  <a:gd name="T78" fmla="*/ 26821 w 5185"/>
                  <a:gd name="T79" fmla="*/ 1418554 h 3880"/>
                  <a:gd name="T80" fmla="*/ 35271 w 5185"/>
                  <a:gd name="T81" fmla="*/ 1423698 h 3880"/>
                  <a:gd name="T82" fmla="*/ 41884 w 5185"/>
                  <a:gd name="T83" fmla="*/ 1425168 h 3880"/>
                  <a:gd name="T84" fmla="*/ 1860911 w 5185"/>
                  <a:gd name="T85" fmla="*/ 1425535 h 3880"/>
                  <a:gd name="T86" fmla="*/ 1863116 w 5185"/>
                  <a:gd name="T87" fmla="*/ 1425168 h 3880"/>
                  <a:gd name="T88" fmla="*/ 1869729 w 5185"/>
                  <a:gd name="T89" fmla="*/ 1423698 h 3880"/>
                  <a:gd name="T90" fmla="*/ 1878179 w 5185"/>
                  <a:gd name="T91" fmla="*/ 1418554 h 3880"/>
                  <a:gd name="T92" fmla="*/ 1885527 w 5185"/>
                  <a:gd name="T93" fmla="*/ 1411206 h 3880"/>
                  <a:gd name="T94" fmla="*/ 1892141 w 5185"/>
                  <a:gd name="T95" fmla="*/ 1401654 h 3880"/>
                  <a:gd name="T96" fmla="*/ 1897652 w 5185"/>
                  <a:gd name="T97" fmla="*/ 1390999 h 3880"/>
                  <a:gd name="T98" fmla="*/ 1901693 w 5185"/>
                  <a:gd name="T99" fmla="*/ 1379977 h 3880"/>
                  <a:gd name="T100" fmla="*/ 1903898 w 5185"/>
                  <a:gd name="T101" fmla="*/ 1369322 h 3880"/>
                  <a:gd name="T102" fmla="*/ 1905000 w 5185"/>
                  <a:gd name="T103" fmla="*/ 1359402 h 3880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5185" h="3880">
                    <a:moveTo>
                      <a:pt x="4775" y="2900"/>
                    </a:moveTo>
                    <a:lnTo>
                      <a:pt x="411" y="2900"/>
                    </a:lnTo>
                    <a:lnTo>
                      <a:pt x="87" y="3532"/>
                    </a:lnTo>
                    <a:lnTo>
                      <a:pt x="5099" y="3532"/>
                    </a:lnTo>
                    <a:lnTo>
                      <a:pt x="4775" y="2900"/>
                    </a:lnTo>
                    <a:close/>
                    <a:moveTo>
                      <a:pt x="2046" y="3380"/>
                    </a:moveTo>
                    <a:lnTo>
                      <a:pt x="2181" y="3125"/>
                    </a:lnTo>
                    <a:lnTo>
                      <a:pt x="3017" y="3125"/>
                    </a:lnTo>
                    <a:lnTo>
                      <a:pt x="3139" y="3380"/>
                    </a:lnTo>
                    <a:lnTo>
                      <a:pt x="2046" y="3380"/>
                    </a:lnTo>
                    <a:close/>
                    <a:moveTo>
                      <a:pt x="4700" y="2755"/>
                    </a:moveTo>
                    <a:lnTo>
                      <a:pt x="4700" y="2755"/>
                    </a:lnTo>
                    <a:lnTo>
                      <a:pt x="4698" y="2743"/>
                    </a:lnTo>
                    <a:lnTo>
                      <a:pt x="4700" y="2731"/>
                    </a:lnTo>
                    <a:lnTo>
                      <a:pt x="4700" y="120"/>
                    </a:lnTo>
                    <a:lnTo>
                      <a:pt x="4699" y="108"/>
                    </a:lnTo>
                    <a:lnTo>
                      <a:pt x="4697" y="95"/>
                    </a:lnTo>
                    <a:lnTo>
                      <a:pt x="4694" y="84"/>
                    </a:lnTo>
                    <a:lnTo>
                      <a:pt x="4690" y="73"/>
                    </a:lnTo>
                    <a:lnTo>
                      <a:pt x="4685" y="63"/>
                    </a:lnTo>
                    <a:lnTo>
                      <a:pt x="4680" y="53"/>
                    </a:lnTo>
                    <a:lnTo>
                      <a:pt x="4673" y="43"/>
                    </a:lnTo>
                    <a:lnTo>
                      <a:pt x="4665" y="34"/>
                    </a:lnTo>
                    <a:lnTo>
                      <a:pt x="4657" y="27"/>
                    </a:lnTo>
                    <a:lnTo>
                      <a:pt x="4647" y="20"/>
                    </a:lnTo>
                    <a:lnTo>
                      <a:pt x="4637" y="14"/>
                    </a:lnTo>
                    <a:lnTo>
                      <a:pt x="4627" y="9"/>
                    </a:lnTo>
                    <a:lnTo>
                      <a:pt x="4616" y="5"/>
                    </a:lnTo>
                    <a:lnTo>
                      <a:pt x="4605" y="2"/>
                    </a:lnTo>
                    <a:lnTo>
                      <a:pt x="4592" y="1"/>
                    </a:lnTo>
                    <a:lnTo>
                      <a:pt x="4580" y="0"/>
                    </a:lnTo>
                    <a:lnTo>
                      <a:pt x="605" y="0"/>
                    </a:lnTo>
                    <a:lnTo>
                      <a:pt x="593" y="1"/>
                    </a:lnTo>
                    <a:lnTo>
                      <a:pt x="581" y="2"/>
                    </a:lnTo>
                    <a:lnTo>
                      <a:pt x="569" y="5"/>
                    </a:lnTo>
                    <a:lnTo>
                      <a:pt x="558" y="9"/>
                    </a:lnTo>
                    <a:lnTo>
                      <a:pt x="548" y="14"/>
                    </a:lnTo>
                    <a:lnTo>
                      <a:pt x="538" y="20"/>
                    </a:lnTo>
                    <a:lnTo>
                      <a:pt x="529" y="27"/>
                    </a:lnTo>
                    <a:lnTo>
                      <a:pt x="521" y="34"/>
                    </a:lnTo>
                    <a:lnTo>
                      <a:pt x="512" y="43"/>
                    </a:lnTo>
                    <a:lnTo>
                      <a:pt x="505" y="53"/>
                    </a:lnTo>
                    <a:lnTo>
                      <a:pt x="499" y="63"/>
                    </a:lnTo>
                    <a:lnTo>
                      <a:pt x="494" y="73"/>
                    </a:lnTo>
                    <a:lnTo>
                      <a:pt x="490" y="84"/>
                    </a:lnTo>
                    <a:lnTo>
                      <a:pt x="488" y="95"/>
                    </a:lnTo>
                    <a:lnTo>
                      <a:pt x="486" y="108"/>
                    </a:lnTo>
                    <a:lnTo>
                      <a:pt x="485" y="120"/>
                    </a:lnTo>
                    <a:lnTo>
                      <a:pt x="485" y="2731"/>
                    </a:lnTo>
                    <a:lnTo>
                      <a:pt x="486" y="2743"/>
                    </a:lnTo>
                    <a:lnTo>
                      <a:pt x="485" y="2755"/>
                    </a:lnTo>
                    <a:lnTo>
                      <a:pt x="484" y="2756"/>
                    </a:lnTo>
                    <a:lnTo>
                      <a:pt x="4701" y="2756"/>
                    </a:lnTo>
                    <a:lnTo>
                      <a:pt x="4700" y="2755"/>
                    </a:lnTo>
                    <a:close/>
                    <a:moveTo>
                      <a:pt x="4401" y="2552"/>
                    </a:moveTo>
                    <a:lnTo>
                      <a:pt x="784" y="2552"/>
                    </a:lnTo>
                    <a:lnTo>
                      <a:pt x="784" y="299"/>
                    </a:lnTo>
                    <a:lnTo>
                      <a:pt x="4401" y="299"/>
                    </a:lnTo>
                    <a:lnTo>
                      <a:pt x="4401" y="2552"/>
                    </a:lnTo>
                    <a:close/>
                    <a:moveTo>
                      <a:pt x="5172" y="3676"/>
                    </a:moveTo>
                    <a:lnTo>
                      <a:pt x="12" y="3676"/>
                    </a:lnTo>
                    <a:lnTo>
                      <a:pt x="0" y="3700"/>
                    </a:lnTo>
                    <a:lnTo>
                      <a:pt x="1" y="3713"/>
                    </a:lnTo>
                    <a:lnTo>
                      <a:pt x="2" y="3727"/>
                    </a:lnTo>
                    <a:lnTo>
                      <a:pt x="5" y="3741"/>
                    </a:lnTo>
                    <a:lnTo>
                      <a:pt x="9" y="3756"/>
                    </a:lnTo>
                    <a:lnTo>
                      <a:pt x="14" y="3771"/>
                    </a:lnTo>
                    <a:lnTo>
                      <a:pt x="20" y="3786"/>
                    </a:lnTo>
                    <a:lnTo>
                      <a:pt x="28" y="3801"/>
                    </a:lnTo>
                    <a:lnTo>
                      <a:pt x="36" y="3815"/>
                    </a:lnTo>
                    <a:lnTo>
                      <a:pt x="44" y="3828"/>
                    </a:lnTo>
                    <a:lnTo>
                      <a:pt x="53" y="3841"/>
                    </a:lnTo>
                    <a:lnTo>
                      <a:pt x="63" y="3852"/>
                    </a:lnTo>
                    <a:lnTo>
                      <a:pt x="73" y="3861"/>
                    </a:lnTo>
                    <a:lnTo>
                      <a:pt x="85" y="3869"/>
                    </a:lnTo>
                    <a:lnTo>
                      <a:pt x="96" y="3875"/>
                    </a:lnTo>
                    <a:lnTo>
                      <a:pt x="108" y="3878"/>
                    </a:lnTo>
                    <a:lnTo>
                      <a:pt x="114" y="3879"/>
                    </a:lnTo>
                    <a:lnTo>
                      <a:pt x="120" y="3880"/>
                    </a:lnTo>
                    <a:lnTo>
                      <a:pt x="5065" y="3880"/>
                    </a:lnTo>
                    <a:lnTo>
                      <a:pt x="5071" y="3879"/>
                    </a:lnTo>
                    <a:lnTo>
                      <a:pt x="5077" y="3878"/>
                    </a:lnTo>
                    <a:lnTo>
                      <a:pt x="5089" y="3875"/>
                    </a:lnTo>
                    <a:lnTo>
                      <a:pt x="5101" y="3869"/>
                    </a:lnTo>
                    <a:lnTo>
                      <a:pt x="5112" y="3861"/>
                    </a:lnTo>
                    <a:lnTo>
                      <a:pt x="5122" y="3852"/>
                    </a:lnTo>
                    <a:lnTo>
                      <a:pt x="5132" y="3841"/>
                    </a:lnTo>
                    <a:lnTo>
                      <a:pt x="5141" y="3828"/>
                    </a:lnTo>
                    <a:lnTo>
                      <a:pt x="5150" y="3815"/>
                    </a:lnTo>
                    <a:lnTo>
                      <a:pt x="5158" y="3801"/>
                    </a:lnTo>
                    <a:lnTo>
                      <a:pt x="5165" y="3786"/>
                    </a:lnTo>
                    <a:lnTo>
                      <a:pt x="5171" y="3771"/>
                    </a:lnTo>
                    <a:lnTo>
                      <a:pt x="5176" y="3756"/>
                    </a:lnTo>
                    <a:lnTo>
                      <a:pt x="5180" y="3741"/>
                    </a:lnTo>
                    <a:lnTo>
                      <a:pt x="5182" y="3727"/>
                    </a:lnTo>
                    <a:lnTo>
                      <a:pt x="5184" y="3713"/>
                    </a:lnTo>
                    <a:lnTo>
                      <a:pt x="5185" y="3700"/>
                    </a:lnTo>
                    <a:lnTo>
                      <a:pt x="5172" y="3676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xtLst/>
            </p:spPr>
            <p:txBody>
              <a:bodyPr bIns="378000"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algn="ctr" defTabSz="966788">
                  <a:defRPr/>
                </a:pPr>
                <a:endParaRPr lang="zh-CN" altLang="en-US" sz="1995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</p:grpSp>
        <p:grpSp>
          <p:nvGrpSpPr>
            <p:cNvPr id="89" name="组合 88"/>
            <p:cNvGrpSpPr/>
            <p:nvPr/>
          </p:nvGrpSpPr>
          <p:grpSpPr>
            <a:xfrm>
              <a:off x="2342272" y="4173932"/>
              <a:ext cx="940063" cy="940063"/>
              <a:chOff x="2483768" y="3435846"/>
              <a:chExt cx="1149740" cy="1149740"/>
            </a:xfrm>
          </p:grpSpPr>
          <p:grpSp>
            <p:nvGrpSpPr>
              <p:cNvPr id="100" name="组合 99"/>
              <p:cNvGrpSpPr/>
              <p:nvPr/>
            </p:nvGrpSpPr>
            <p:grpSpPr>
              <a:xfrm>
                <a:off x="2483768" y="3435846"/>
                <a:ext cx="1149740" cy="1149740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102" name="同心圆 101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ysClr val="window" lastClr="FFFFFF"/>
                    </a:gs>
                    <a:gs pos="55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81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66788">
                    <a:defRPr/>
                  </a:pPr>
                  <a:endParaRPr lang="zh-CN" altLang="en-US" sz="1995" kern="0">
                    <a:solidFill>
                      <a:prstClr val="black"/>
                    </a:solidFill>
                    <a:latin typeface="方正兰亭黑简体" panose="02000000000000000000" pitchFamily="2" charset="-122"/>
                    <a:ea typeface="方正兰亭黑简体" panose="02000000000000000000" pitchFamily="2" charset="-122"/>
                  </a:endParaRPr>
                </a:p>
              </p:txBody>
            </p:sp>
            <p:sp>
              <p:nvSpPr>
                <p:cNvPr id="103" name="椭圆 102"/>
                <p:cNvSpPr/>
                <p:nvPr/>
              </p:nvSpPr>
              <p:spPr>
                <a:xfrm>
                  <a:off x="392112" y="760412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189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66788">
                    <a:defRPr/>
                  </a:pPr>
                  <a:endParaRPr lang="zh-CN" altLang="en-US" sz="1995" kern="0">
                    <a:solidFill>
                      <a:prstClr val="white"/>
                    </a:solidFill>
                    <a:latin typeface="方正兰亭黑简体" panose="02000000000000000000" pitchFamily="2" charset="-122"/>
                    <a:ea typeface="方正兰亭黑简体" panose="02000000000000000000" pitchFamily="2" charset="-122"/>
                  </a:endParaRPr>
                </a:p>
              </p:txBody>
            </p:sp>
          </p:grpSp>
          <p:sp>
            <p:nvSpPr>
              <p:cNvPr id="101" name="KSO_Shape"/>
              <p:cNvSpPr>
                <a:spLocks/>
              </p:cNvSpPr>
              <p:nvPr/>
            </p:nvSpPr>
            <p:spPr bwMode="auto">
              <a:xfrm>
                <a:off x="2802446" y="3812214"/>
                <a:ext cx="521267" cy="439601"/>
              </a:xfrm>
              <a:custGeom>
                <a:avLst/>
                <a:gdLst>
                  <a:gd name="T0" fmla="*/ 332222 w 2301876"/>
                  <a:gd name="T1" fmla="*/ 1410232 h 1941513"/>
                  <a:gd name="T2" fmla="*/ 321717 w 2301876"/>
                  <a:gd name="T3" fmla="*/ 1470415 h 1941513"/>
                  <a:gd name="T4" fmla="*/ 382384 w 2301876"/>
                  <a:gd name="T5" fmla="*/ 1525343 h 1941513"/>
                  <a:gd name="T6" fmla="*/ 696485 w 2301876"/>
                  <a:gd name="T7" fmla="*/ 1509573 h 1941513"/>
                  <a:gd name="T8" fmla="*/ 723010 w 2301876"/>
                  <a:gd name="T9" fmla="*/ 1444398 h 1941513"/>
                  <a:gd name="T10" fmla="*/ 671273 w 2301876"/>
                  <a:gd name="T11" fmla="*/ 1380797 h 1941513"/>
                  <a:gd name="T12" fmla="*/ 1348867 w 2301876"/>
                  <a:gd name="T13" fmla="*/ 1247408 h 1941513"/>
                  <a:gd name="T14" fmla="*/ 1327043 w 2301876"/>
                  <a:gd name="T15" fmla="*/ 1320445 h 1941513"/>
                  <a:gd name="T16" fmla="*/ 1593934 w 2301876"/>
                  <a:gd name="T17" fmla="*/ 1356438 h 1941513"/>
                  <a:gd name="T18" fmla="*/ 1647838 w 2301876"/>
                  <a:gd name="T19" fmla="*/ 1303105 h 1941513"/>
                  <a:gd name="T20" fmla="*/ 1606030 w 2301876"/>
                  <a:gd name="T21" fmla="*/ 1239789 h 1941513"/>
                  <a:gd name="T22" fmla="*/ 1529191 w 2301876"/>
                  <a:gd name="T23" fmla="*/ 516517 h 1941513"/>
                  <a:gd name="T24" fmla="*/ 1584982 w 2301876"/>
                  <a:gd name="T25" fmla="*/ 576970 h 1941513"/>
                  <a:gd name="T26" fmla="*/ 1601035 w 2301876"/>
                  <a:gd name="T27" fmla="*/ 667649 h 1941513"/>
                  <a:gd name="T28" fmla="*/ 1640510 w 2301876"/>
                  <a:gd name="T29" fmla="*/ 716799 h 1941513"/>
                  <a:gd name="T30" fmla="*/ 1583140 w 2301876"/>
                  <a:gd name="T31" fmla="*/ 840071 h 1941513"/>
                  <a:gd name="T32" fmla="*/ 1691827 w 2301876"/>
                  <a:gd name="T33" fmla="*/ 916820 h 1941513"/>
                  <a:gd name="T34" fmla="*/ 1229710 w 2301876"/>
                  <a:gd name="T35" fmla="*/ 1106063 h 1941513"/>
                  <a:gd name="T36" fmla="*/ 1284448 w 2301876"/>
                  <a:gd name="T37" fmla="*/ 909460 h 1941513"/>
                  <a:gd name="T38" fmla="*/ 1396556 w 2301876"/>
                  <a:gd name="T39" fmla="*/ 836654 h 1941513"/>
                  <a:gd name="T40" fmla="*/ 1335239 w 2301876"/>
                  <a:gd name="T41" fmla="*/ 712857 h 1941513"/>
                  <a:gd name="T42" fmla="*/ 1370240 w 2301876"/>
                  <a:gd name="T43" fmla="*/ 660815 h 1941513"/>
                  <a:gd name="T44" fmla="*/ 1388398 w 2301876"/>
                  <a:gd name="T45" fmla="*/ 571451 h 1941513"/>
                  <a:gd name="T46" fmla="*/ 1446031 w 2301876"/>
                  <a:gd name="T47" fmla="*/ 514152 h 1941513"/>
                  <a:gd name="T48" fmla="*/ 570227 w 2301876"/>
                  <a:gd name="T49" fmla="*/ 477627 h 1941513"/>
                  <a:gd name="T50" fmla="*/ 641756 w 2301876"/>
                  <a:gd name="T51" fmla="*/ 549062 h 1941513"/>
                  <a:gd name="T52" fmla="*/ 661216 w 2301876"/>
                  <a:gd name="T53" fmla="*/ 657005 h 1941513"/>
                  <a:gd name="T54" fmla="*/ 633078 w 2301876"/>
                  <a:gd name="T55" fmla="*/ 739471 h 1941513"/>
                  <a:gd name="T56" fmla="*/ 574697 w 2301876"/>
                  <a:gd name="T57" fmla="*/ 792786 h 1941513"/>
                  <a:gd name="T58" fmla="*/ 708552 w 2301876"/>
                  <a:gd name="T59" fmla="*/ 915697 h 1941513"/>
                  <a:gd name="T60" fmla="*/ 815320 w 2301876"/>
                  <a:gd name="T61" fmla="*/ 1036508 h 1941513"/>
                  <a:gd name="T62" fmla="*/ 222836 w 2301876"/>
                  <a:gd name="T63" fmla="*/ 1047276 h 1941513"/>
                  <a:gd name="T64" fmla="*/ 324870 w 2301876"/>
                  <a:gd name="T65" fmla="*/ 922526 h 1941513"/>
                  <a:gd name="T66" fmla="*/ 473189 w 2301876"/>
                  <a:gd name="T67" fmla="*/ 794886 h 1941513"/>
                  <a:gd name="T68" fmla="*/ 413493 w 2301876"/>
                  <a:gd name="T69" fmla="*/ 744461 h 1941513"/>
                  <a:gd name="T70" fmla="*/ 382462 w 2301876"/>
                  <a:gd name="T71" fmla="*/ 663570 h 1941513"/>
                  <a:gd name="T72" fmla="*/ 397978 w 2301876"/>
                  <a:gd name="T73" fmla="*/ 556154 h 1941513"/>
                  <a:gd name="T74" fmla="*/ 466878 w 2301876"/>
                  <a:gd name="T75" fmla="*/ 480778 h 1941513"/>
                  <a:gd name="T76" fmla="*/ 140242 w 2301876"/>
                  <a:gd name="T77" fmla="*/ 134558 h 1941513"/>
                  <a:gd name="T78" fmla="*/ 133677 w 2301876"/>
                  <a:gd name="T79" fmla="*/ 1210760 h 1941513"/>
                  <a:gd name="T80" fmla="*/ 198545 w 2301876"/>
                  <a:gd name="T81" fmla="*/ 1290654 h 1941513"/>
                  <a:gd name="T82" fmla="*/ 905010 w 2301876"/>
                  <a:gd name="T83" fmla="*/ 1223901 h 1941513"/>
                  <a:gd name="T84" fmla="*/ 906061 w 2301876"/>
                  <a:gd name="T85" fmla="*/ 137186 h 1941513"/>
                  <a:gd name="T86" fmla="*/ 1795088 w 2301876"/>
                  <a:gd name="T87" fmla="*/ 130835 h 1941513"/>
                  <a:gd name="T88" fmla="*/ 1869239 w 2301876"/>
                  <a:gd name="T89" fmla="*/ 166040 h 1941513"/>
                  <a:gd name="T90" fmla="*/ 1904211 w 2301876"/>
                  <a:gd name="T91" fmla="*/ 240391 h 1941513"/>
                  <a:gd name="T92" fmla="*/ 1879757 w 2301876"/>
                  <a:gd name="T93" fmla="*/ 1330166 h 1941513"/>
                  <a:gd name="T94" fmla="*/ 1769057 w 2301876"/>
                  <a:gd name="T95" fmla="*/ 1410033 h 1941513"/>
                  <a:gd name="T96" fmla="*/ 1237904 w 2301876"/>
                  <a:gd name="T97" fmla="*/ 1415550 h 1941513"/>
                  <a:gd name="T98" fmla="*/ 1189785 w 2301876"/>
                  <a:gd name="T99" fmla="*/ 1139429 h 1941513"/>
                  <a:gd name="T100" fmla="*/ 1756435 w 2301876"/>
                  <a:gd name="T101" fmla="*/ 1159921 h 1941513"/>
                  <a:gd name="T102" fmla="*/ 1799821 w 2301876"/>
                  <a:gd name="T103" fmla="*/ 1088198 h 1941513"/>
                  <a:gd name="T104" fmla="*/ 898445 w 2301876"/>
                  <a:gd name="T105" fmla="*/ 262 h 1941513"/>
                  <a:gd name="T106" fmla="*/ 992990 w 2301876"/>
                  <a:gd name="T107" fmla="*/ 39421 h 1941513"/>
                  <a:gd name="T108" fmla="*/ 1041313 w 2301876"/>
                  <a:gd name="T109" fmla="*/ 129302 h 1941513"/>
                  <a:gd name="T110" fmla="*/ 1017414 w 2301876"/>
                  <a:gd name="T111" fmla="*/ 1483030 h 1941513"/>
                  <a:gd name="T112" fmla="*/ 887939 w 2301876"/>
                  <a:gd name="T113" fmla="*/ 1588417 h 1941513"/>
                  <a:gd name="T114" fmla="*/ 200909 w 2301876"/>
                  <a:gd name="T115" fmla="*/ 1599454 h 1941513"/>
                  <a:gd name="T116" fmla="*/ 45959 w 2301876"/>
                  <a:gd name="T117" fmla="*/ 1513779 h 1941513"/>
                  <a:gd name="T118" fmla="*/ 0 w 2301876"/>
                  <a:gd name="T119" fmla="*/ 152429 h 1941513"/>
                  <a:gd name="T120" fmla="*/ 34667 w 2301876"/>
                  <a:gd name="T121" fmla="*/ 55452 h 1941513"/>
                  <a:gd name="T122" fmla="*/ 121596 w 2301876"/>
                  <a:gd name="T123" fmla="*/ 2891 h 194151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301876" h="1941513">
                    <a:moveTo>
                      <a:pt x="475693" y="1664563"/>
                    </a:moveTo>
                    <a:lnTo>
                      <a:pt x="471250" y="1664880"/>
                    </a:lnTo>
                    <a:lnTo>
                      <a:pt x="466490" y="1665198"/>
                    </a:lnTo>
                    <a:lnTo>
                      <a:pt x="462047" y="1665515"/>
                    </a:lnTo>
                    <a:lnTo>
                      <a:pt x="457605" y="1666468"/>
                    </a:lnTo>
                    <a:lnTo>
                      <a:pt x="453162" y="1667421"/>
                    </a:lnTo>
                    <a:lnTo>
                      <a:pt x="449354" y="1668691"/>
                    </a:lnTo>
                    <a:lnTo>
                      <a:pt x="440786" y="1671550"/>
                    </a:lnTo>
                    <a:lnTo>
                      <a:pt x="433170" y="1675679"/>
                    </a:lnTo>
                    <a:lnTo>
                      <a:pt x="425553" y="1680125"/>
                    </a:lnTo>
                    <a:lnTo>
                      <a:pt x="418572" y="1685207"/>
                    </a:lnTo>
                    <a:lnTo>
                      <a:pt x="412542" y="1691241"/>
                    </a:lnTo>
                    <a:lnTo>
                      <a:pt x="406513" y="1697276"/>
                    </a:lnTo>
                    <a:lnTo>
                      <a:pt x="401435" y="1704263"/>
                    </a:lnTo>
                    <a:lnTo>
                      <a:pt x="396993" y="1711886"/>
                    </a:lnTo>
                    <a:lnTo>
                      <a:pt x="392867" y="1719508"/>
                    </a:lnTo>
                    <a:lnTo>
                      <a:pt x="390011" y="1728083"/>
                    </a:lnTo>
                    <a:lnTo>
                      <a:pt x="388742" y="1732212"/>
                    </a:lnTo>
                    <a:lnTo>
                      <a:pt x="387790" y="1736341"/>
                    </a:lnTo>
                    <a:lnTo>
                      <a:pt x="386838" y="1740787"/>
                    </a:lnTo>
                    <a:lnTo>
                      <a:pt x="386203" y="1745552"/>
                    </a:lnTo>
                    <a:lnTo>
                      <a:pt x="385886" y="1749998"/>
                    </a:lnTo>
                    <a:lnTo>
                      <a:pt x="385886" y="1754444"/>
                    </a:lnTo>
                    <a:lnTo>
                      <a:pt x="385886" y="1759209"/>
                    </a:lnTo>
                    <a:lnTo>
                      <a:pt x="386203" y="1763655"/>
                    </a:lnTo>
                    <a:lnTo>
                      <a:pt x="386838" y="1768419"/>
                    </a:lnTo>
                    <a:lnTo>
                      <a:pt x="387790" y="1772865"/>
                    </a:lnTo>
                    <a:lnTo>
                      <a:pt x="388742" y="1776994"/>
                    </a:lnTo>
                    <a:lnTo>
                      <a:pt x="390011" y="1781441"/>
                    </a:lnTo>
                    <a:lnTo>
                      <a:pt x="392867" y="1789698"/>
                    </a:lnTo>
                    <a:lnTo>
                      <a:pt x="396993" y="1797639"/>
                    </a:lnTo>
                    <a:lnTo>
                      <a:pt x="401435" y="1804943"/>
                    </a:lnTo>
                    <a:lnTo>
                      <a:pt x="406513" y="1812248"/>
                    </a:lnTo>
                    <a:lnTo>
                      <a:pt x="412542" y="1818283"/>
                    </a:lnTo>
                    <a:lnTo>
                      <a:pt x="418572" y="1824317"/>
                    </a:lnTo>
                    <a:lnTo>
                      <a:pt x="425553" y="1829399"/>
                    </a:lnTo>
                    <a:lnTo>
                      <a:pt x="433170" y="1833845"/>
                    </a:lnTo>
                    <a:lnTo>
                      <a:pt x="440786" y="1837657"/>
                    </a:lnTo>
                    <a:lnTo>
                      <a:pt x="449354" y="1840515"/>
                    </a:lnTo>
                    <a:lnTo>
                      <a:pt x="453162" y="1842103"/>
                    </a:lnTo>
                    <a:lnTo>
                      <a:pt x="457605" y="1842738"/>
                    </a:lnTo>
                    <a:lnTo>
                      <a:pt x="462047" y="1843374"/>
                    </a:lnTo>
                    <a:lnTo>
                      <a:pt x="466490" y="1844326"/>
                    </a:lnTo>
                    <a:lnTo>
                      <a:pt x="471250" y="1844644"/>
                    </a:lnTo>
                    <a:lnTo>
                      <a:pt x="475693" y="1844644"/>
                    </a:lnTo>
                    <a:lnTo>
                      <a:pt x="784465" y="1844644"/>
                    </a:lnTo>
                    <a:lnTo>
                      <a:pt x="788908" y="1844644"/>
                    </a:lnTo>
                    <a:lnTo>
                      <a:pt x="793668" y="1844326"/>
                    </a:lnTo>
                    <a:lnTo>
                      <a:pt x="798111" y="1843374"/>
                    </a:lnTo>
                    <a:lnTo>
                      <a:pt x="802553" y="1842738"/>
                    </a:lnTo>
                    <a:lnTo>
                      <a:pt x="806996" y="1842103"/>
                    </a:lnTo>
                    <a:lnTo>
                      <a:pt x="811122" y="1840515"/>
                    </a:lnTo>
                    <a:lnTo>
                      <a:pt x="819690" y="1837657"/>
                    </a:lnTo>
                    <a:lnTo>
                      <a:pt x="827306" y="1833845"/>
                    </a:lnTo>
                    <a:lnTo>
                      <a:pt x="834605" y="1829399"/>
                    </a:lnTo>
                    <a:lnTo>
                      <a:pt x="841586" y="1824317"/>
                    </a:lnTo>
                    <a:lnTo>
                      <a:pt x="847933" y="1818283"/>
                    </a:lnTo>
                    <a:lnTo>
                      <a:pt x="853963" y="1812248"/>
                    </a:lnTo>
                    <a:lnTo>
                      <a:pt x="859040" y="1804943"/>
                    </a:lnTo>
                    <a:lnTo>
                      <a:pt x="863483" y="1797639"/>
                    </a:lnTo>
                    <a:lnTo>
                      <a:pt x="867608" y="1789698"/>
                    </a:lnTo>
                    <a:lnTo>
                      <a:pt x="870464" y="1781441"/>
                    </a:lnTo>
                    <a:lnTo>
                      <a:pt x="871734" y="1776994"/>
                    </a:lnTo>
                    <a:lnTo>
                      <a:pt x="872686" y="1772865"/>
                    </a:lnTo>
                    <a:lnTo>
                      <a:pt x="873320" y="1768419"/>
                    </a:lnTo>
                    <a:lnTo>
                      <a:pt x="873638" y="1763655"/>
                    </a:lnTo>
                    <a:lnTo>
                      <a:pt x="874272" y="1759209"/>
                    </a:lnTo>
                    <a:lnTo>
                      <a:pt x="874590" y="1754444"/>
                    </a:lnTo>
                    <a:lnTo>
                      <a:pt x="874272" y="1749998"/>
                    </a:lnTo>
                    <a:lnTo>
                      <a:pt x="873638" y="1745552"/>
                    </a:lnTo>
                    <a:lnTo>
                      <a:pt x="873320" y="1740787"/>
                    </a:lnTo>
                    <a:lnTo>
                      <a:pt x="872686" y="1736341"/>
                    </a:lnTo>
                    <a:lnTo>
                      <a:pt x="871734" y="1732212"/>
                    </a:lnTo>
                    <a:lnTo>
                      <a:pt x="870464" y="1728083"/>
                    </a:lnTo>
                    <a:lnTo>
                      <a:pt x="867608" y="1719508"/>
                    </a:lnTo>
                    <a:lnTo>
                      <a:pt x="863483" y="1711886"/>
                    </a:lnTo>
                    <a:lnTo>
                      <a:pt x="859040" y="1704263"/>
                    </a:lnTo>
                    <a:lnTo>
                      <a:pt x="853963" y="1697276"/>
                    </a:lnTo>
                    <a:lnTo>
                      <a:pt x="847933" y="1691241"/>
                    </a:lnTo>
                    <a:lnTo>
                      <a:pt x="841586" y="1685207"/>
                    </a:lnTo>
                    <a:lnTo>
                      <a:pt x="834605" y="1680125"/>
                    </a:lnTo>
                    <a:lnTo>
                      <a:pt x="827306" y="1675679"/>
                    </a:lnTo>
                    <a:lnTo>
                      <a:pt x="819690" y="1671550"/>
                    </a:lnTo>
                    <a:lnTo>
                      <a:pt x="811122" y="1668691"/>
                    </a:lnTo>
                    <a:lnTo>
                      <a:pt x="806996" y="1667421"/>
                    </a:lnTo>
                    <a:lnTo>
                      <a:pt x="802553" y="1666468"/>
                    </a:lnTo>
                    <a:lnTo>
                      <a:pt x="798111" y="1665515"/>
                    </a:lnTo>
                    <a:lnTo>
                      <a:pt x="793668" y="1665198"/>
                    </a:lnTo>
                    <a:lnTo>
                      <a:pt x="788908" y="1664880"/>
                    </a:lnTo>
                    <a:lnTo>
                      <a:pt x="784465" y="1664563"/>
                    </a:lnTo>
                    <a:lnTo>
                      <a:pt x="475693" y="1664563"/>
                    </a:lnTo>
                    <a:close/>
                    <a:moveTo>
                      <a:pt x="1670551" y="1495108"/>
                    </a:moveTo>
                    <a:lnTo>
                      <a:pt x="1662926" y="1495425"/>
                    </a:lnTo>
                    <a:lnTo>
                      <a:pt x="1655936" y="1496695"/>
                    </a:lnTo>
                    <a:lnTo>
                      <a:pt x="1648946" y="1498283"/>
                    </a:lnTo>
                    <a:lnTo>
                      <a:pt x="1642274" y="1500823"/>
                    </a:lnTo>
                    <a:lnTo>
                      <a:pt x="1636237" y="1503998"/>
                    </a:lnTo>
                    <a:lnTo>
                      <a:pt x="1629882" y="1507490"/>
                    </a:lnTo>
                    <a:lnTo>
                      <a:pt x="1624481" y="1511618"/>
                    </a:lnTo>
                    <a:lnTo>
                      <a:pt x="1619080" y="1516380"/>
                    </a:lnTo>
                    <a:lnTo>
                      <a:pt x="1614631" y="1521778"/>
                    </a:lnTo>
                    <a:lnTo>
                      <a:pt x="1610183" y="1527175"/>
                    </a:lnTo>
                    <a:lnTo>
                      <a:pt x="1606688" y="1533208"/>
                    </a:lnTo>
                    <a:lnTo>
                      <a:pt x="1603511" y="1539240"/>
                    </a:lnTo>
                    <a:lnTo>
                      <a:pt x="1601605" y="1545908"/>
                    </a:lnTo>
                    <a:lnTo>
                      <a:pt x="1599698" y="1552893"/>
                    </a:lnTo>
                    <a:lnTo>
                      <a:pt x="1598427" y="1559878"/>
                    </a:lnTo>
                    <a:lnTo>
                      <a:pt x="1598110" y="1567498"/>
                    </a:lnTo>
                    <a:lnTo>
                      <a:pt x="1598427" y="1574800"/>
                    </a:lnTo>
                    <a:lnTo>
                      <a:pt x="1599698" y="1582103"/>
                    </a:lnTo>
                    <a:lnTo>
                      <a:pt x="1601605" y="1589088"/>
                    </a:lnTo>
                    <a:lnTo>
                      <a:pt x="1603511" y="1595755"/>
                    </a:lnTo>
                    <a:lnTo>
                      <a:pt x="1606688" y="1602105"/>
                    </a:lnTo>
                    <a:lnTo>
                      <a:pt x="1610183" y="1607820"/>
                    </a:lnTo>
                    <a:lnTo>
                      <a:pt x="1614631" y="1613535"/>
                    </a:lnTo>
                    <a:lnTo>
                      <a:pt x="1619080" y="1618615"/>
                    </a:lnTo>
                    <a:lnTo>
                      <a:pt x="1624481" y="1623378"/>
                    </a:lnTo>
                    <a:lnTo>
                      <a:pt x="1629882" y="1627505"/>
                    </a:lnTo>
                    <a:lnTo>
                      <a:pt x="1636237" y="1630998"/>
                    </a:lnTo>
                    <a:lnTo>
                      <a:pt x="1642274" y="1634173"/>
                    </a:lnTo>
                    <a:lnTo>
                      <a:pt x="1648946" y="1636713"/>
                    </a:lnTo>
                    <a:lnTo>
                      <a:pt x="1655936" y="1638300"/>
                    </a:lnTo>
                    <a:lnTo>
                      <a:pt x="1662926" y="1639253"/>
                    </a:lnTo>
                    <a:lnTo>
                      <a:pt x="1670551" y="1639570"/>
                    </a:lnTo>
                    <a:lnTo>
                      <a:pt x="1918697" y="1639570"/>
                    </a:lnTo>
                    <a:lnTo>
                      <a:pt x="1926004" y="1639253"/>
                    </a:lnTo>
                    <a:lnTo>
                      <a:pt x="1933630" y="1638300"/>
                    </a:lnTo>
                    <a:lnTo>
                      <a:pt x="1940620" y="1636713"/>
                    </a:lnTo>
                    <a:lnTo>
                      <a:pt x="1947292" y="1634173"/>
                    </a:lnTo>
                    <a:lnTo>
                      <a:pt x="1953329" y="1630998"/>
                    </a:lnTo>
                    <a:lnTo>
                      <a:pt x="1959366" y="1627505"/>
                    </a:lnTo>
                    <a:lnTo>
                      <a:pt x="1964767" y="1623378"/>
                    </a:lnTo>
                    <a:lnTo>
                      <a:pt x="1970168" y="1618615"/>
                    </a:lnTo>
                    <a:lnTo>
                      <a:pt x="1974934" y="1613535"/>
                    </a:lnTo>
                    <a:lnTo>
                      <a:pt x="1979065" y="1607820"/>
                    </a:lnTo>
                    <a:lnTo>
                      <a:pt x="1982560" y="1602105"/>
                    </a:lnTo>
                    <a:lnTo>
                      <a:pt x="1985419" y="1595755"/>
                    </a:lnTo>
                    <a:lnTo>
                      <a:pt x="1988279" y="1589088"/>
                    </a:lnTo>
                    <a:lnTo>
                      <a:pt x="1989868" y="1582103"/>
                    </a:lnTo>
                    <a:lnTo>
                      <a:pt x="1991138" y="1574800"/>
                    </a:lnTo>
                    <a:lnTo>
                      <a:pt x="1991456" y="1567498"/>
                    </a:lnTo>
                    <a:lnTo>
                      <a:pt x="1991138" y="1559878"/>
                    </a:lnTo>
                    <a:lnTo>
                      <a:pt x="1989868" y="1552893"/>
                    </a:lnTo>
                    <a:lnTo>
                      <a:pt x="1988279" y="1545908"/>
                    </a:lnTo>
                    <a:lnTo>
                      <a:pt x="1985419" y="1539240"/>
                    </a:lnTo>
                    <a:lnTo>
                      <a:pt x="1982560" y="1533208"/>
                    </a:lnTo>
                    <a:lnTo>
                      <a:pt x="1979065" y="1527175"/>
                    </a:lnTo>
                    <a:lnTo>
                      <a:pt x="1974934" y="1521778"/>
                    </a:lnTo>
                    <a:lnTo>
                      <a:pt x="1970168" y="1516380"/>
                    </a:lnTo>
                    <a:lnTo>
                      <a:pt x="1964767" y="1511618"/>
                    </a:lnTo>
                    <a:lnTo>
                      <a:pt x="1959366" y="1507490"/>
                    </a:lnTo>
                    <a:lnTo>
                      <a:pt x="1953329" y="1503998"/>
                    </a:lnTo>
                    <a:lnTo>
                      <a:pt x="1947292" y="1500823"/>
                    </a:lnTo>
                    <a:lnTo>
                      <a:pt x="1940620" y="1498283"/>
                    </a:lnTo>
                    <a:lnTo>
                      <a:pt x="1933630" y="1496695"/>
                    </a:lnTo>
                    <a:lnTo>
                      <a:pt x="1926004" y="1495425"/>
                    </a:lnTo>
                    <a:lnTo>
                      <a:pt x="1918697" y="1495108"/>
                    </a:lnTo>
                    <a:lnTo>
                      <a:pt x="1670551" y="1495108"/>
                    </a:lnTo>
                    <a:close/>
                    <a:moveTo>
                      <a:pt x="1787673" y="611187"/>
                    </a:moveTo>
                    <a:lnTo>
                      <a:pt x="1794669" y="611187"/>
                    </a:lnTo>
                    <a:lnTo>
                      <a:pt x="1801665" y="611187"/>
                    </a:lnTo>
                    <a:lnTo>
                      <a:pt x="1808661" y="612140"/>
                    </a:lnTo>
                    <a:lnTo>
                      <a:pt x="1815338" y="613093"/>
                    </a:lnTo>
                    <a:lnTo>
                      <a:pt x="1822016" y="614681"/>
                    </a:lnTo>
                    <a:lnTo>
                      <a:pt x="1828694" y="616587"/>
                    </a:lnTo>
                    <a:lnTo>
                      <a:pt x="1835372" y="618810"/>
                    </a:lnTo>
                    <a:lnTo>
                      <a:pt x="1841732" y="621352"/>
                    </a:lnTo>
                    <a:lnTo>
                      <a:pt x="1847773" y="624210"/>
                    </a:lnTo>
                    <a:lnTo>
                      <a:pt x="1853815" y="627387"/>
                    </a:lnTo>
                    <a:lnTo>
                      <a:pt x="1859539" y="631198"/>
                    </a:lnTo>
                    <a:lnTo>
                      <a:pt x="1865581" y="635010"/>
                    </a:lnTo>
                    <a:lnTo>
                      <a:pt x="1870987" y="639457"/>
                    </a:lnTo>
                    <a:lnTo>
                      <a:pt x="1876393" y="643904"/>
                    </a:lnTo>
                    <a:lnTo>
                      <a:pt x="1881480" y="648986"/>
                    </a:lnTo>
                    <a:lnTo>
                      <a:pt x="1886568" y="654068"/>
                    </a:lnTo>
                    <a:lnTo>
                      <a:pt x="1891338" y="659151"/>
                    </a:lnTo>
                    <a:lnTo>
                      <a:pt x="1895790" y="665186"/>
                    </a:lnTo>
                    <a:lnTo>
                      <a:pt x="1900242" y="670903"/>
                    </a:lnTo>
                    <a:lnTo>
                      <a:pt x="1904376" y="677256"/>
                    </a:lnTo>
                    <a:lnTo>
                      <a:pt x="1908192" y="683609"/>
                    </a:lnTo>
                    <a:lnTo>
                      <a:pt x="1911690" y="690597"/>
                    </a:lnTo>
                    <a:lnTo>
                      <a:pt x="1915188" y="697267"/>
                    </a:lnTo>
                    <a:lnTo>
                      <a:pt x="1918049" y="704255"/>
                    </a:lnTo>
                    <a:lnTo>
                      <a:pt x="1920593" y="711561"/>
                    </a:lnTo>
                    <a:lnTo>
                      <a:pt x="1923137" y="718867"/>
                    </a:lnTo>
                    <a:lnTo>
                      <a:pt x="1925363" y="726808"/>
                    </a:lnTo>
                    <a:lnTo>
                      <a:pt x="1927271" y="734431"/>
                    </a:lnTo>
                    <a:lnTo>
                      <a:pt x="1928861" y="742690"/>
                    </a:lnTo>
                    <a:lnTo>
                      <a:pt x="1929815" y="750631"/>
                    </a:lnTo>
                    <a:lnTo>
                      <a:pt x="1930451" y="758889"/>
                    </a:lnTo>
                    <a:lnTo>
                      <a:pt x="1931405" y="767466"/>
                    </a:lnTo>
                    <a:lnTo>
                      <a:pt x="1931405" y="775724"/>
                    </a:lnTo>
                    <a:lnTo>
                      <a:pt x="1931723" y="784301"/>
                    </a:lnTo>
                    <a:lnTo>
                      <a:pt x="1932359" y="791924"/>
                    </a:lnTo>
                    <a:lnTo>
                      <a:pt x="1933313" y="799865"/>
                    </a:lnTo>
                    <a:lnTo>
                      <a:pt x="1934585" y="806853"/>
                    </a:lnTo>
                    <a:lnTo>
                      <a:pt x="1936175" y="813206"/>
                    </a:lnTo>
                    <a:lnTo>
                      <a:pt x="1938401" y="819241"/>
                    </a:lnTo>
                    <a:lnTo>
                      <a:pt x="1940627" y="824958"/>
                    </a:lnTo>
                    <a:lnTo>
                      <a:pt x="1943171" y="830041"/>
                    </a:lnTo>
                    <a:lnTo>
                      <a:pt x="1945715" y="834805"/>
                    </a:lnTo>
                    <a:lnTo>
                      <a:pt x="1948576" y="839252"/>
                    </a:lnTo>
                    <a:lnTo>
                      <a:pt x="1951756" y="843381"/>
                    </a:lnTo>
                    <a:lnTo>
                      <a:pt x="1954936" y="846875"/>
                    </a:lnTo>
                    <a:lnTo>
                      <a:pt x="1958116" y="850687"/>
                    </a:lnTo>
                    <a:lnTo>
                      <a:pt x="1961614" y="853546"/>
                    </a:lnTo>
                    <a:lnTo>
                      <a:pt x="1965430" y="856087"/>
                    </a:lnTo>
                    <a:lnTo>
                      <a:pt x="1968610" y="858946"/>
                    </a:lnTo>
                    <a:lnTo>
                      <a:pt x="1975606" y="862757"/>
                    </a:lnTo>
                    <a:lnTo>
                      <a:pt x="1982284" y="866251"/>
                    </a:lnTo>
                    <a:lnTo>
                      <a:pt x="1988643" y="868475"/>
                    </a:lnTo>
                    <a:lnTo>
                      <a:pt x="1994049" y="869745"/>
                    </a:lnTo>
                    <a:lnTo>
                      <a:pt x="1998819" y="871016"/>
                    </a:lnTo>
                    <a:lnTo>
                      <a:pt x="2002635" y="871334"/>
                    </a:lnTo>
                    <a:lnTo>
                      <a:pt x="2005815" y="871651"/>
                    </a:lnTo>
                    <a:lnTo>
                      <a:pt x="2005815" y="932320"/>
                    </a:lnTo>
                    <a:lnTo>
                      <a:pt x="1841096" y="932320"/>
                    </a:lnTo>
                    <a:lnTo>
                      <a:pt x="1841096" y="997119"/>
                    </a:lnTo>
                    <a:lnTo>
                      <a:pt x="1853815" y="999025"/>
                    </a:lnTo>
                    <a:lnTo>
                      <a:pt x="1865899" y="1001566"/>
                    </a:lnTo>
                    <a:lnTo>
                      <a:pt x="1877983" y="1004107"/>
                    </a:lnTo>
                    <a:lnTo>
                      <a:pt x="1890066" y="1007601"/>
                    </a:lnTo>
                    <a:lnTo>
                      <a:pt x="1901514" y="1011095"/>
                    </a:lnTo>
                    <a:lnTo>
                      <a:pt x="1912962" y="1015224"/>
                    </a:lnTo>
                    <a:lnTo>
                      <a:pt x="1923773" y="1019354"/>
                    </a:lnTo>
                    <a:lnTo>
                      <a:pt x="1934903" y="1024118"/>
                    </a:lnTo>
                    <a:lnTo>
                      <a:pt x="1945715" y="1029200"/>
                    </a:lnTo>
                    <a:lnTo>
                      <a:pt x="1956208" y="1034918"/>
                    </a:lnTo>
                    <a:lnTo>
                      <a:pt x="1966384" y="1040635"/>
                    </a:lnTo>
                    <a:lnTo>
                      <a:pt x="1976242" y="1046988"/>
                    </a:lnTo>
                    <a:lnTo>
                      <a:pt x="1986099" y="1053659"/>
                    </a:lnTo>
                    <a:lnTo>
                      <a:pt x="1995321" y="1060329"/>
                    </a:lnTo>
                    <a:lnTo>
                      <a:pt x="2003907" y="1067635"/>
                    </a:lnTo>
                    <a:lnTo>
                      <a:pt x="2012811" y="1074940"/>
                    </a:lnTo>
                    <a:lnTo>
                      <a:pt x="2021396" y="1082881"/>
                    </a:lnTo>
                    <a:lnTo>
                      <a:pt x="2029028" y="1090822"/>
                    </a:lnTo>
                    <a:lnTo>
                      <a:pt x="2036978" y="1099081"/>
                    </a:lnTo>
                    <a:lnTo>
                      <a:pt x="2044292" y="1107975"/>
                    </a:lnTo>
                    <a:lnTo>
                      <a:pt x="2051288" y="1116551"/>
                    </a:lnTo>
                    <a:lnTo>
                      <a:pt x="2057965" y="1125445"/>
                    </a:lnTo>
                    <a:lnTo>
                      <a:pt x="2064325" y="1135292"/>
                    </a:lnTo>
                    <a:lnTo>
                      <a:pt x="2069731" y="1144821"/>
                    </a:lnTo>
                    <a:lnTo>
                      <a:pt x="2075455" y="1154350"/>
                    </a:lnTo>
                    <a:lnTo>
                      <a:pt x="2080225" y="1164515"/>
                    </a:lnTo>
                    <a:lnTo>
                      <a:pt x="2084995" y="1174679"/>
                    </a:lnTo>
                    <a:lnTo>
                      <a:pt x="2089128" y="1185161"/>
                    </a:lnTo>
                    <a:lnTo>
                      <a:pt x="2092626" y="1195643"/>
                    </a:lnTo>
                    <a:lnTo>
                      <a:pt x="2095488" y="1206761"/>
                    </a:lnTo>
                    <a:lnTo>
                      <a:pt x="2098668" y="1217560"/>
                    </a:lnTo>
                    <a:lnTo>
                      <a:pt x="2100894" y="1228995"/>
                    </a:lnTo>
                    <a:lnTo>
                      <a:pt x="2103438" y="1336675"/>
                    </a:lnTo>
                    <a:lnTo>
                      <a:pt x="1485900" y="1336675"/>
                    </a:lnTo>
                    <a:lnTo>
                      <a:pt x="1488444" y="1228995"/>
                    </a:lnTo>
                    <a:lnTo>
                      <a:pt x="1490670" y="1217560"/>
                    </a:lnTo>
                    <a:lnTo>
                      <a:pt x="1493214" y="1206761"/>
                    </a:lnTo>
                    <a:lnTo>
                      <a:pt x="1496712" y="1195643"/>
                    </a:lnTo>
                    <a:lnTo>
                      <a:pt x="1500210" y="1185161"/>
                    </a:lnTo>
                    <a:lnTo>
                      <a:pt x="1504343" y="1174679"/>
                    </a:lnTo>
                    <a:lnTo>
                      <a:pt x="1508795" y="1164515"/>
                    </a:lnTo>
                    <a:lnTo>
                      <a:pt x="1513565" y="1154350"/>
                    </a:lnTo>
                    <a:lnTo>
                      <a:pt x="1519289" y="1144821"/>
                    </a:lnTo>
                    <a:lnTo>
                      <a:pt x="1525013" y="1135292"/>
                    </a:lnTo>
                    <a:lnTo>
                      <a:pt x="1531055" y="1125763"/>
                    </a:lnTo>
                    <a:lnTo>
                      <a:pt x="1537732" y="1116551"/>
                    </a:lnTo>
                    <a:lnTo>
                      <a:pt x="1544728" y="1107975"/>
                    </a:lnTo>
                    <a:lnTo>
                      <a:pt x="1552042" y="1099081"/>
                    </a:lnTo>
                    <a:lnTo>
                      <a:pt x="1559674" y="1090822"/>
                    </a:lnTo>
                    <a:lnTo>
                      <a:pt x="1567942" y="1082881"/>
                    </a:lnTo>
                    <a:lnTo>
                      <a:pt x="1576209" y="1074940"/>
                    </a:lnTo>
                    <a:lnTo>
                      <a:pt x="1584795" y="1067635"/>
                    </a:lnTo>
                    <a:lnTo>
                      <a:pt x="1593699" y="1060329"/>
                    </a:lnTo>
                    <a:lnTo>
                      <a:pt x="1603239" y="1053659"/>
                    </a:lnTo>
                    <a:lnTo>
                      <a:pt x="1613096" y="1046988"/>
                    </a:lnTo>
                    <a:lnTo>
                      <a:pt x="1622954" y="1040635"/>
                    </a:lnTo>
                    <a:lnTo>
                      <a:pt x="1632812" y="1034918"/>
                    </a:lnTo>
                    <a:lnTo>
                      <a:pt x="1643305" y="1029200"/>
                    </a:lnTo>
                    <a:lnTo>
                      <a:pt x="1654117" y="1024118"/>
                    </a:lnTo>
                    <a:lnTo>
                      <a:pt x="1664929" y="1019671"/>
                    </a:lnTo>
                    <a:lnTo>
                      <a:pt x="1676058" y="1015224"/>
                    </a:lnTo>
                    <a:lnTo>
                      <a:pt x="1687506" y="1011095"/>
                    </a:lnTo>
                    <a:lnTo>
                      <a:pt x="1699272" y="1007601"/>
                    </a:lnTo>
                    <a:lnTo>
                      <a:pt x="1711355" y="1004107"/>
                    </a:lnTo>
                    <a:lnTo>
                      <a:pt x="1723439" y="1001566"/>
                    </a:lnTo>
                    <a:lnTo>
                      <a:pt x="1735523" y="999025"/>
                    </a:lnTo>
                    <a:lnTo>
                      <a:pt x="1747924" y="997119"/>
                    </a:lnTo>
                    <a:lnTo>
                      <a:pt x="1747924" y="932320"/>
                    </a:lnTo>
                    <a:lnTo>
                      <a:pt x="1583205" y="932320"/>
                    </a:lnTo>
                    <a:lnTo>
                      <a:pt x="1583205" y="871651"/>
                    </a:lnTo>
                    <a:lnTo>
                      <a:pt x="1586385" y="871334"/>
                    </a:lnTo>
                    <a:lnTo>
                      <a:pt x="1590201" y="870698"/>
                    </a:lnTo>
                    <a:lnTo>
                      <a:pt x="1594971" y="869110"/>
                    </a:lnTo>
                    <a:lnTo>
                      <a:pt x="1600377" y="867204"/>
                    </a:lnTo>
                    <a:lnTo>
                      <a:pt x="1606736" y="864663"/>
                    </a:lnTo>
                    <a:lnTo>
                      <a:pt x="1613414" y="861487"/>
                    </a:lnTo>
                    <a:lnTo>
                      <a:pt x="1620410" y="857358"/>
                    </a:lnTo>
                    <a:lnTo>
                      <a:pt x="1624226" y="854816"/>
                    </a:lnTo>
                    <a:lnTo>
                      <a:pt x="1627406" y="851958"/>
                    </a:lnTo>
                    <a:lnTo>
                      <a:pt x="1630586" y="848464"/>
                    </a:lnTo>
                    <a:lnTo>
                      <a:pt x="1634084" y="845287"/>
                    </a:lnTo>
                    <a:lnTo>
                      <a:pt x="1637264" y="841476"/>
                    </a:lnTo>
                    <a:lnTo>
                      <a:pt x="1640444" y="837346"/>
                    </a:lnTo>
                    <a:lnTo>
                      <a:pt x="1643305" y="832899"/>
                    </a:lnTo>
                    <a:lnTo>
                      <a:pt x="1646167" y="828135"/>
                    </a:lnTo>
                    <a:lnTo>
                      <a:pt x="1648393" y="823052"/>
                    </a:lnTo>
                    <a:lnTo>
                      <a:pt x="1650619" y="817653"/>
                    </a:lnTo>
                    <a:lnTo>
                      <a:pt x="1652845" y="811617"/>
                    </a:lnTo>
                    <a:lnTo>
                      <a:pt x="1654435" y="805265"/>
                    </a:lnTo>
                    <a:lnTo>
                      <a:pt x="1655707" y="798594"/>
                    </a:lnTo>
                    <a:lnTo>
                      <a:pt x="1656979" y="791289"/>
                    </a:lnTo>
                    <a:lnTo>
                      <a:pt x="1657297" y="783983"/>
                    </a:lnTo>
                    <a:lnTo>
                      <a:pt x="1657615" y="775724"/>
                    </a:lnTo>
                    <a:lnTo>
                      <a:pt x="1657933" y="767466"/>
                    </a:lnTo>
                    <a:lnTo>
                      <a:pt x="1658569" y="758889"/>
                    </a:lnTo>
                    <a:lnTo>
                      <a:pt x="1659205" y="750631"/>
                    </a:lnTo>
                    <a:lnTo>
                      <a:pt x="1660477" y="742690"/>
                    </a:lnTo>
                    <a:lnTo>
                      <a:pt x="1662067" y="734431"/>
                    </a:lnTo>
                    <a:lnTo>
                      <a:pt x="1663975" y="726808"/>
                    </a:lnTo>
                    <a:lnTo>
                      <a:pt x="1666201" y="718867"/>
                    </a:lnTo>
                    <a:lnTo>
                      <a:pt x="1668427" y="711561"/>
                    </a:lnTo>
                    <a:lnTo>
                      <a:pt x="1671289" y="704255"/>
                    </a:lnTo>
                    <a:lnTo>
                      <a:pt x="1674151" y="697267"/>
                    </a:lnTo>
                    <a:lnTo>
                      <a:pt x="1677648" y="690597"/>
                    </a:lnTo>
                    <a:lnTo>
                      <a:pt x="1680828" y="683609"/>
                    </a:lnTo>
                    <a:lnTo>
                      <a:pt x="1684962" y="677256"/>
                    </a:lnTo>
                    <a:lnTo>
                      <a:pt x="1689096" y="670903"/>
                    </a:lnTo>
                    <a:lnTo>
                      <a:pt x="1693230" y="665186"/>
                    </a:lnTo>
                    <a:lnTo>
                      <a:pt x="1698000" y="659151"/>
                    </a:lnTo>
                    <a:lnTo>
                      <a:pt x="1702770" y="654068"/>
                    </a:lnTo>
                    <a:lnTo>
                      <a:pt x="1707540" y="648986"/>
                    </a:lnTo>
                    <a:lnTo>
                      <a:pt x="1712627" y="643904"/>
                    </a:lnTo>
                    <a:lnTo>
                      <a:pt x="1718351" y="639457"/>
                    </a:lnTo>
                    <a:lnTo>
                      <a:pt x="1723757" y="635010"/>
                    </a:lnTo>
                    <a:lnTo>
                      <a:pt x="1729163" y="631198"/>
                    </a:lnTo>
                    <a:lnTo>
                      <a:pt x="1735205" y="627387"/>
                    </a:lnTo>
                    <a:lnTo>
                      <a:pt x="1741565" y="624210"/>
                    </a:lnTo>
                    <a:lnTo>
                      <a:pt x="1747288" y="621352"/>
                    </a:lnTo>
                    <a:lnTo>
                      <a:pt x="1753966" y="618810"/>
                    </a:lnTo>
                    <a:lnTo>
                      <a:pt x="1760326" y="616587"/>
                    </a:lnTo>
                    <a:lnTo>
                      <a:pt x="1767004" y="614681"/>
                    </a:lnTo>
                    <a:lnTo>
                      <a:pt x="1773682" y="613093"/>
                    </a:lnTo>
                    <a:lnTo>
                      <a:pt x="1780677" y="612140"/>
                    </a:lnTo>
                    <a:lnTo>
                      <a:pt x="1787673" y="611187"/>
                    </a:lnTo>
                    <a:close/>
                    <a:moveTo>
                      <a:pt x="630238" y="565150"/>
                    </a:moveTo>
                    <a:lnTo>
                      <a:pt x="639136" y="565468"/>
                    </a:lnTo>
                    <a:lnTo>
                      <a:pt x="647397" y="566420"/>
                    </a:lnTo>
                    <a:lnTo>
                      <a:pt x="655977" y="567372"/>
                    </a:lnTo>
                    <a:lnTo>
                      <a:pt x="664557" y="569276"/>
                    </a:lnTo>
                    <a:lnTo>
                      <a:pt x="672501" y="571498"/>
                    </a:lnTo>
                    <a:lnTo>
                      <a:pt x="680762" y="574354"/>
                    </a:lnTo>
                    <a:lnTo>
                      <a:pt x="689024" y="577211"/>
                    </a:lnTo>
                    <a:lnTo>
                      <a:pt x="696333" y="581020"/>
                    </a:lnTo>
                    <a:lnTo>
                      <a:pt x="703959" y="585463"/>
                    </a:lnTo>
                    <a:lnTo>
                      <a:pt x="711268" y="589907"/>
                    </a:lnTo>
                    <a:lnTo>
                      <a:pt x="718258" y="594667"/>
                    </a:lnTo>
                    <a:lnTo>
                      <a:pt x="725249" y="600063"/>
                    </a:lnTo>
                    <a:lnTo>
                      <a:pt x="731922" y="605776"/>
                    </a:lnTo>
                    <a:lnTo>
                      <a:pt x="738278" y="611489"/>
                    </a:lnTo>
                    <a:lnTo>
                      <a:pt x="744633" y="618154"/>
                    </a:lnTo>
                    <a:lnTo>
                      <a:pt x="750353" y="624820"/>
                    </a:lnTo>
                    <a:lnTo>
                      <a:pt x="756072" y="632437"/>
                    </a:lnTo>
                    <a:lnTo>
                      <a:pt x="761474" y="639737"/>
                    </a:lnTo>
                    <a:lnTo>
                      <a:pt x="766241" y="647354"/>
                    </a:lnTo>
                    <a:lnTo>
                      <a:pt x="771007" y="655289"/>
                    </a:lnTo>
                    <a:lnTo>
                      <a:pt x="775456" y="663541"/>
                    </a:lnTo>
                    <a:lnTo>
                      <a:pt x="779587" y="672111"/>
                    </a:lnTo>
                    <a:lnTo>
                      <a:pt x="783400" y="680998"/>
                    </a:lnTo>
                    <a:lnTo>
                      <a:pt x="786895" y="690202"/>
                    </a:lnTo>
                    <a:lnTo>
                      <a:pt x="790073" y="699406"/>
                    </a:lnTo>
                    <a:lnTo>
                      <a:pt x="792615" y="708611"/>
                    </a:lnTo>
                    <a:lnTo>
                      <a:pt x="794839" y="718450"/>
                    </a:lnTo>
                    <a:lnTo>
                      <a:pt x="796746" y="728606"/>
                    </a:lnTo>
                    <a:lnTo>
                      <a:pt x="798017" y="738445"/>
                    </a:lnTo>
                    <a:lnTo>
                      <a:pt x="799288" y="748919"/>
                    </a:lnTo>
                    <a:lnTo>
                      <a:pt x="799923" y="759076"/>
                    </a:lnTo>
                    <a:lnTo>
                      <a:pt x="800241" y="769550"/>
                    </a:lnTo>
                    <a:lnTo>
                      <a:pt x="799923" y="777802"/>
                    </a:lnTo>
                    <a:lnTo>
                      <a:pt x="799606" y="786054"/>
                    </a:lnTo>
                    <a:lnTo>
                      <a:pt x="798970" y="793989"/>
                    </a:lnTo>
                    <a:lnTo>
                      <a:pt x="798017" y="801923"/>
                    </a:lnTo>
                    <a:lnTo>
                      <a:pt x="797064" y="809541"/>
                    </a:lnTo>
                    <a:lnTo>
                      <a:pt x="795475" y="817476"/>
                    </a:lnTo>
                    <a:lnTo>
                      <a:pt x="793568" y="825093"/>
                    </a:lnTo>
                    <a:lnTo>
                      <a:pt x="791979" y="832710"/>
                    </a:lnTo>
                    <a:lnTo>
                      <a:pt x="789755" y="840328"/>
                    </a:lnTo>
                    <a:lnTo>
                      <a:pt x="787531" y="847310"/>
                    </a:lnTo>
                    <a:lnTo>
                      <a:pt x="784671" y="854293"/>
                    </a:lnTo>
                    <a:lnTo>
                      <a:pt x="781811" y="861276"/>
                    </a:lnTo>
                    <a:lnTo>
                      <a:pt x="778951" y="868258"/>
                    </a:lnTo>
                    <a:lnTo>
                      <a:pt x="775456" y="874923"/>
                    </a:lnTo>
                    <a:lnTo>
                      <a:pt x="772278" y="880954"/>
                    </a:lnTo>
                    <a:lnTo>
                      <a:pt x="768465" y="887619"/>
                    </a:lnTo>
                    <a:lnTo>
                      <a:pt x="764970" y="893649"/>
                    </a:lnTo>
                    <a:lnTo>
                      <a:pt x="760839" y="899680"/>
                    </a:lnTo>
                    <a:lnTo>
                      <a:pt x="756708" y="905393"/>
                    </a:lnTo>
                    <a:lnTo>
                      <a:pt x="752259" y="911106"/>
                    </a:lnTo>
                    <a:lnTo>
                      <a:pt x="747810" y="916501"/>
                    </a:lnTo>
                    <a:lnTo>
                      <a:pt x="743044" y="921580"/>
                    </a:lnTo>
                    <a:lnTo>
                      <a:pt x="738278" y="926341"/>
                    </a:lnTo>
                    <a:lnTo>
                      <a:pt x="733193" y="931101"/>
                    </a:lnTo>
                    <a:lnTo>
                      <a:pt x="728109" y="936180"/>
                    </a:lnTo>
                    <a:lnTo>
                      <a:pt x="722707" y="939988"/>
                    </a:lnTo>
                    <a:lnTo>
                      <a:pt x="717305" y="944114"/>
                    </a:lnTo>
                    <a:lnTo>
                      <a:pt x="711903" y="948241"/>
                    </a:lnTo>
                    <a:lnTo>
                      <a:pt x="706183" y="951414"/>
                    </a:lnTo>
                    <a:lnTo>
                      <a:pt x="700464" y="954906"/>
                    </a:lnTo>
                    <a:lnTo>
                      <a:pt x="694426" y="958080"/>
                    </a:lnTo>
                    <a:lnTo>
                      <a:pt x="688071" y="960619"/>
                    </a:lnTo>
                    <a:lnTo>
                      <a:pt x="688071" y="1044727"/>
                    </a:lnTo>
                    <a:lnTo>
                      <a:pt x="703641" y="1047266"/>
                    </a:lnTo>
                    <a:lnTo>
                      <a:pt x="718894" y="1050440"/>
                    </a:lnTo>
                    <a:lnTo>
                      <a:pt x="733829" y="1053614"/>
                    </a:lnTo>
                    <a:lnTo>
                      <a:pt x="748764" y="1057740"/>
                    </a:lnTo>
                    <a:lnTo>
                      <a:pt x="763063" y="1062184"/>
                    </a:lnTo>
                    <a:lnTo>
                      <a:pt x="777045" y="1066945"/>
                    </a:lnTo>
                    <a:lnTo>
                      <a:pt x="791026" y="1072340"/>
                    </a:lnTo>
                    <a:lnTo>
                      <a:pt x="804690" y="1078371"/>
                    </a:lnTo>
                    <a:lnTo>
                      <a:pt x="818036" y="1085036"/>
                    </a:lnTo>
                    <a:lnTo>
                      <a:pt x="831064" y="1091701"/>
                    </a:lnTo>
                    <a:lnTo>
                      <a:pt x="843775" y="1099001"/>
                    </a:lnTo>
                    <a:lnTo>
                      <a:pt x="856167" y="1106618"/>
                    </a:lnTo>
                    <a:lnTo>
                      <a:pt x="867925" y="1114871"/>
                    </a:lnTo>
                    <a:lnTo>
                      <a:pt x="879682" y="1123440"/>
                    </a:lnTo>
                    <a:lnTo>
                      <a:pt x="890804" y="1132010"/>
                    </a:lnTo>
                    <a:lnTo>
                      <a:pt x="901925" y="1141214"/>
                    </a:lnTo>
                    <a:lnTo>
                      <a:pt x="912094" y="1151370"/>
                    </a:lnTo>
                    <a:lnTo>
                      <a:pt x="921944" y="1161210"/>
                    </a:lnTo>
                    <a:lnTo>
                      <a:pt x="931795" y="1171683"/>
                    </a:lnTo>
                    <a:lnTo>
                      <a:pt x="940692" y="1182157"/>
                    </a:lnTo>
                    <a:lnTo>
                      <a:pt x="949272" y="1193266"/>
                    </a:lnTo>
                    <a:lnTo>
                      <a:pt x="957534" y="1204692"/>
                    </a:lnTo>
                    <a:lnTo>
                      <a:pt x="965160" y="1216118"/>
                    </a:lnTo>
                    <a:lnTo>
                      <a:pt x="972151" y="1227862"/>
                    </a:lnTo>
                    <a:lnTo>
                      <a:pt x="979142" y="1240557"/>
                    </a:lnTo>
                    <a:lnTo>
                      <a:pt x="985179" y="1252618"/>
                    </a:lnTo>
                    <a:lnTo>
                      <a:pt x="991217" y="1265631"/>
                    </a:lnTo>
                    <a:lnTo>
                      <a:pt x="995983" y="1278327"/>
                    </a:lnTo>
                    <a:lnTo>
                      <a:pt x="1000749" y="1291657"/>
                    </a:lnTo>
                    <a:lnTo>
                      <a:pt x="1004880" y="1304988"/>
                    </a:lnTo>
                    <a:lnTo>
                      <a:pt x="1008058" y="1318635"/>
                    </a:lnTo>
                    <a:lnTo>
                      <a:pt x="1010600" y="1332600"/>
                    </a:lnTo>
                    <a:lnTo>
                      <a:pt x="1014413" y="1484313"/>
                    </a:lnTo>
                    <a:lnTo>
                      <a:pt x="246063" y="1484313"/>
                    </a:lnTo>
                    <a:lnTo>
                      <a:pt x="249876" y="1332600"/>
                    </a:lnTo>
                    <a:lnTo>
                      <a:pt x="252419" y="1318635"/>
                    </a:lnTo>
                    <a:lnTo>
                      <a:pt x="255596" y="1304988"/>
                    </a:lnTo>
                    <a:lnTo>
                      <a:pt x="259727" y="1291657"/>
                    </a:lnTo>
                    <a:lnTo>
                      <a:pt x="264176" y="1278327"/>
                    </a:lnTo>
                    <a:lnTo>
                      <a:pt x="269260" y="1265631"/>
                    </a:lnTo>
                    <a:lnTo>
                      <a:pt x="275297" y="1252618"/>
                    </a:lnTo>
                    <a:lnTo>
                      <a:pt x="281017" y="1240557"/>
                    </a:lnTo>
                    <a:lnTo>
                      <a:pt x="288008" y="1227862"/>
                    </a:lnTo>
                    <a:lnTo>
                      <a:pt x="294999" y="1216118"/>
                    </a:lnTo>
                    <a:lnTo>
                      <a:pt x="302943" y="1204692"/>
                    </a:lnTo>
                    <a:lnTo>
                      <a:pt x="310887" y="1193266"/>
                    </a:lnTo>
                    <a:lnTo>
                      <a:pt x="319784" y="1182157"/>
                    </a:lnTo>
                    <a:lnTo>
                      <a:pt x="328682" y="1171683"/>
                    </a:lnTo>
                    <a:lnTo>
                      <a:pt x="338214" y="1161210"/>
                    </a:lnTo>
                    <a:lnTo>
                      <a:pt x="348383" y="1151370"/>
                    </a:lnTo>
                    <a:lnTo>
                      <a:pt x="358869" y="1141214"/>
                    </a:lnTo>
                    <a:lnTo>
                      <a:pt x="369673" y="1132010"/>
                    </a:lnTo>
                    <a:lnTo>
                      <a:pt x="380795" y="1123440"/>
                    </a:lnTo>
                    <a:lnTo>
                      <a:pt x="392552" y="1114871"/>
                    </a:lnTo>
                    <a:lnTo>
                      <a:pt x="404309" y="1106618"/>
                    </a:lnTo>
                    <a:lnTo>
                      <a:pt x="417020" y="1099001"/>
                    </a:lnTo>
                    <a:lnTo>
                      <a:pt x="429412" y="1091701"/>
                    </a:lnTo>
                    <a:lnTo>
                      <a:pt x="442441" y="1085036"/>
                    </a:lnTo>
                    <a:lnTo>
                      <a:pt x="455787" y="1078371"/>
                    </a:lnTo>
                    <a:lnTo>
                      <a:pt x="469450" y="1072340"/>
                    </a:lnTo>
                    <a:lnTo>
                      <a:pt x="483432" y="1066945"/>
                    </a:lnTo>
                    <a:lnTo>
                      <a:pt x="497413" y="1062184"/>
                    </a:lnTo>
                    <a:lnTo>
                      <a:pt x="511713" y="1057740"/>
                    </a:lnTo>
                    <a:lnTo>
                      <a:pt x="526648" y="1053614"/>
                    </a:lnTo>
                    <a:lnTo>
                      <a:pt x="541582" y="1050440"/>
                    </a:lnTo>
                    <a:lnTo>
                      <a:pt x="556835" y="1047266"/>
                    </a:lnTo>
                    <a:lnTo>
                      <a:pt x="571770" y="1044727"/>
                    </a:lnTo>
                    <a:lnTo>
                      <a:pt x="571770" y="960619"/>
                    </a:lnTo>
                    <a:lnTo>
                      <a:pt x="566050" y="958080"/>
                    </a:lnTo>
                    <a:lnTo>
                      <a:pt x="560013" y="954906"/>
                    </a:lnTo>
                    <a:lnTo>
                      <a:pt x="554293" y="951414"/>
                    </a:lnTo>
                    <a:lnTo>
                      <a:pt x="548573" y="948241"/>
                    </a:lnTo>
                    <a:lnTo>
                      <a:pt x="543171" y="944114"/>
                    </a:lnTo>
                    <a:lnTo>
                      <a:pt x="537452" y="939988"/>
                    </a:lnTo>
                    <a:lnTo>
                      <a:pt x="532367" y="935545"/>
                    </a:lnTo>
                    <a:lnTo>
                      <a:pt x="527283" y="931101"/>
                    </a:lnTo>
                    <a:lnTo>
                      <a:pt x="522199" y="926341"/>
                    </a:lnTo>
                    <a:lnTo>
                      <a:pt x="517433" y="921580"/>
                    </a:lnTo>
                    <a:lnTo>
                      <a:pt x="512348" y="916501"/>
                    </a:lnTo>
                    <a:lnTo>
                      <a:pt x="507900" y="911106"/>
                    </a:lnTo>
                    <a:lnTo>
                      <a:pt x="503769" y="905393"/>
                    </a:lnTo>
                    <a:lnTo>
                      <a:pt x="499638" y="899680"/>
                    </a:lnTo>
                    <a:lnTo>
                      <a:pt x="495507" y="893649"/>
                    </a:lnTo>
                    <a:lnTo>
                      <a:pt x="491694" y="887302"/>
                    </a:lnTo>
                    <a:lnTo>
                      <a:pt x="488198" y="880954"/>
                    </a:lnTo>
                    <a:lnTo>
                      <a:pt x="484385" y="874923"/>
                    </a:lnTo>
                    <a:lnTo>
                      <a:pt x="481525" y="868258"/>
                    </a:lnTo>
                    <a:lnTo>
                      <a:pt x="478665" y="861276"/>
                    </a:lnTo>
                    <a:lnTo>
                      <a:pt x="475488" y="854293"/>
                    </a:lnTo>
                    <a:lnTo>
                      <a:pt x="472946" y="847310"/>
                    </a:lnTo>
                    <a:lnTo>
                      <a:pt x="470404" y="839693"/>
                    </a:lnTo>
                    <a:lnTo>
                      <a:pt x="468497" y="832393"/>
                    </a:lnTo>
                    <a:lnTo>
                      <a:pt x="466273" y="825093"/>
                    </a:lnTo>
                    <a:lnTo>
                      <a:pt x="465002" y="817476"/>
                    </a:lnTo>
                    <a:lnTo>
                      <a:pt x="463413" y="809541"/>
                    </a:lnTo>
                    <a:lnTo>
                      <a:pt x="462142" y="801923"/>
                    </a:lnTo>
                    <a:lnTo>
                      <a:pt x="461189" y="793989"/>
                    </a:lnTo>
                    <a:lnTo>
                      <a:pt x="460871" y="786054"/>
                    </a:lnTo>
                    <a:lnTo>
                      <a:pt x="460235" y="777802"/>
                    </a:lnTo>
                    <a:lnTo>
                      <a:pt x="460235" y="769550"/>
                    </a:lnTo>
                    <a:lnTo>
                      <a:pt x="460553" y="759076"/>
                    </a:lnTo>
                    <a:lnTo>
                      <a:pt x="460871" y="748919"/>
                    </a:lnTo>
                    <a:lnTo>
                      <a:pt x="461824" y="738445"/>
                    </a:lnTo>
                    <a:lnTo>
                      <a:pt x="463413" y="728606"/>
                    </a:lnTo>
                    <a:lnTo>
                      <a:pt x="465637" y="718450"/>
                    </a:lnTo>
                    <a:lnTo>
                      <a:pt x="467862" y="708611"/>
                    </a:lnTo>
                    <a:lnTo>
                      <a:pt x="470404" y="699406"/>
                    </a:lnTo>
                    <a:lnTo>
                      <a:pt x="473264" y="690202"/>
                    </a:lnTo>
                    <a:lnTo>
                      <a:pt x="477077" y="680998"/>
                    </a:lnTo>
                    <a:lnTo>
                      <a:pt x="480890" y="672111"/>
                    </a:lnTo>
                    <a:lnTo>
                      <a:pt x="484703" y="663541"/>
                    </a:lnTo>
                    <a:lnTo>
                      <a:pt x="489152" y="655289"/>
                    </a:lnTo>
                    <a:lnTo>
                      <a:pt x="493918" y="647354"/>
                    </a:lnTo>
                    <a:lnTo>
                      <a:pt x="498685" y="639737"/>
                    </a:lnTo>
                    <a:lnTo>
                      <a:pt x="504404" y="632437"/>
                    </a:lnTo>
                    <a:lnTo>
                      <a:pt x="509806" y="624820"/>
                    </a:lnTo>
                    <a:lnTo>
                      <a:pt x="515844" y="618154"/>
                    </a:lnTo>
                    <a:lnTo>
                      <a:pt x="522199" y="611489"/>
                    </a:lnTo>
                    <a:lnTo>
                      <a:pt x="528236" y="605776"/>
                    </a:lnTo>
                    <a:lnTo>
                      <a:pt x="534909" y="600063"/>
                    </a:lnTo>
                    <a:lnTo>
                      <a:pt x="541900" y="594667"/>
                    </a:lnTo>
                    <a:lnTo>
                      <a:pt x="548891" y="589907"/>
                    </a:lnTo>
                    <a:lnTo>
                      <a:pt x="556517" y="585463"/>
                    </a:lnTo>
                    <a:lnTo>
                      <a:pt x="564144" y="581020"/>
                    </a:lnTo>
                    <a:lnTo>
                      <a:pt x="571770" y="577211"/>
                    </a:lnTo>
                    <a:lnTo>
                      <a:pt x="579714" y="574354"/>
                    </a:lnTo>
                    <a:lnTo>
                      <a:pt x="587658" y="571498"/>
                    </a:lnTo>
                    <a:lnTo>
                      <a:pt x="595920" y="569276"/>
                    </a:lnTo>
                    <a:lnTo>
                      <a:pt x="604499" y="567372"/>
                    </a:lnTo>
                    <a:lnTo>
                      <a:pt x="612761" y="566420"/>
                    </a:lnTo>
                    <a:lnTo>
                      <a:pt x="621659" y="565468"/>
                    </a:lnTo>
                    <a:lnTo>
                      <a:pt x="630238" y="565150"/>
                    </a:lnTo>
                    <a:close/>
                    <a:moveTo>
                      <a:pt x="181836" y="158167"/>
                    </a:moveTo>
                    <a:lnTo>
                      <a:pt x="178980" y="158484"/>
                    </a:lnTo>
                    <a:lnTo>
                      <a:pt x="176441" y="159119"/>
                    </a:lnTo>
                    <a:lnTo>
                      <a:pt x="173902" y="160390"/>
                    </a:lnTo>
                    <a:lnTo>
                      <a:pt x="171681" y="161343"/>
                    </a:lnTo>
                    <a:lnTo>
                      <a:pt x="169459" y="162613"/>
                    </a:lnTo>
                    <a:lnTo>
                      <a:pt x="167238" y="163884"/>
                    </a:lnTo>
                    <a:lnTo>
                      <a:pt x="165651" y="165789"/>
                    </a:lnTo>
                    <a:lnTo>
                      <a:pt x="164065" y="167695"/>
                    </a:lnTo>
                    <a:lnTo>
                      <a:pt x="162478" y="169918"/>
                    </a:lnTo>
                    <a:lnTo>
                      <a:pt x="161209" y="171824"/>
                    </a:lnTo>
                    <a:lnTo>
                      <a:pt x="159939" y="174364"/>
                    </a:lnTo>
                    <a:lnTo>
                      <a:pt x="159305" y="176588"/>
                    </a:lnTo>
                    <a:lnTo>
                      <a:pt x="158352" y="179128"/>
                    </a:lnTo>
                    <a:lnTo>
                      <a:pt x="158035" y="181669"/>
                    </a:lnTo>
                    <a:lnTo>
                      <a:pt x="157718" y="184210"/>
                    </a:lnTo>
                    <a:lnTo>
                      <a:pt x="157718" y="1440334"/>
                    </a:lnTo>
                    <a:lnTo>
                      <a:pt x="158352" y="1447639"/>
                    </a:lnTo>
                    <a:lnTo>
                      <a:pt x="159622" y="1454944"/>
                    </a:lnTo>
                    <a:lnTo>
                      <a:pt x="161526" y="1463202"/>
                    </a:lnTo>
                    <a:lnTo>
                      <a:pt x="164065" y="1471142"/>
                    </a:lnTo>
                    <a:lnTo>
                      <a:pt x="167238" y="1479717"/>
                    </a:lnTo>
                    <a:lnTo>
                      <a:pt x="171363" y="1488610"/>
                    </a:lnTo>
                    <a:lnTo>
                      <a:pt x="175806" y="1497185"/>
                    </a:lnTo>
                    <a:lnTo>
                      <a:pt x="181201" y="1506078"/>
                    </a:lnTo>
                    <a:lnTo>
                      <a:pt x="187230" y="1514336"/>
                    </a:lnTo>
                    <a:lnTo>
                      <a:pt x="193577" y="1522594"/>
                    </a:lnTo>
                    <a:lnTo>
                      <a:pt x="200876" y="1530534"/>
                    </a:lnTo>
                    <a:lnTo>
                      <a:pt x="208492" y="1538156"/>
                    </a:lnTo>
                    <a:lnTo>
                      <a:pt x="216743" y="1545143"/>
                    </a:lnTo>
                    <a:lnTo>
                      <a:pt x="225629" y="1551178"/>
                    </a:lnTo>
                    <a:lnTo>
                      <a:pt x="230389" y="1554354"/>
                    </a:lnTo>
                    <a:lnTo>
                      <a:pt x="235149" y="1557212"/>
                    </a:lnTo>
                    <a:lnTo>
                      <a:pt x="239909" y="1559753"/>
                    </a:lnTo>
                    <a:lnTo>
                      <a:pt x="244669" y="1561976"/>
                    </a:lnTo>
                    <a:lnTo>
                      <a:pt x="1018979" y="1561976"/>
                    </a:lnTo>
                    <a:lnTo>
                      <a:pt x="1018979" y="1559436"/>
                    </a:lnTo>
                    <a:lnTo>
                      <a:pt x="1028182" y="1554354"/>
                    </a:lnTo>
                    <a:lnTo>
                      <a:pt x="1037068" y="1548637"/>
                    </a:lnTo>
                    <a:lnTo>
                      <a:pt x="1045636" y="1542603"/>
                    </a:lnTo>
                    <a:lnTo>
                      <a:pt x="1053252" y="1535298"/>
                    </a:lnTo>
                    <a:lnTo>
                      <a:pt x="1060551" y="1527993"/>
                    </a:lnTo>
                    <a:lnTo>
                      <a:pt x="1067532" y="1520370"/>
                    </a:lnTo>
                    <a:lnTo>
                      <a:pt x="1073879" y="1512113"/>
                    </a:lnTo>
                    <a:lnTo>
                      <a:pt x="1079908" y="1504173"/>
                    </a:lnTo>
                    <a:lnTo>
                      <a:pt x="1084986" y="1495597"/>
                    </a:lnTo>
                    <a:lnTo>
                      <a:pt x="1089429" y="1487022"/>
                    </a:lnTo>
                    <a:lnTo>
                      <a:pt x="1093554" y="1479082"/>
                    </a:lnTo>
                    <a:lnTo>
                      <a:pt x="1096728" y="1470507"/>
                    </a:lnTo>
                    <a:lnTo>
                      <a:pt x="1099266" y="1462884"/>
                    </a:lnTo>
                    <a:lnTo>
                      <a:pt x="1101170" y="1454626"/>
                    </a:lnTo>
                    <a:lnTo>
                      <a:pt x="1102122" y="1447321"/>
                    </a:lnTo>
                    <a:lnTo>
                      <a:pt x="1102757" y="1440334"/>
                    </a:lnTo>
                    <a:lnTo>
                      <a:pt x="1102757" y="184210"/>
                    </a:lnTo>
                    <a:lnTo>
                      <a:pt x="1102122" y="181669"/>
                    </a:lnTo>
                    <a:lnTo>
                      <a:pt x="1101805" y="179128"/>
                    </a:lnTo>
                    <a:lnTo>
                      <a:pt x="1101170" y="176588"/>
                    </a:lnTo>
                    <a:lnTo>
                      <a:pt x="1100536" y="174364"/>
                    </a:lnTo>
                    <a:lnTo>
                      <a:pt x="1099266" y="171824"/>
                    </a:lnTo>
                    <a:lnTo>
                      <a:pt x="1097997" y="169918"/>
                    </a:lnTo>
                    <a:lnTo>
                      <a:pt x="1096410" y="167695"/>
                    </a:lnTo>
                    <a:lnTo>
                      <a:pt x="1094824" y="165789"/>
                    </a:lnTo>
                    <a:lnTo>
                      <a:pt x="1092919" y="163884"/>
                    </a:lnTo>
                    <a:lnTo>
                      <a:pt x="1090698" y="162613"/>
                    </a:lnTo>
                    <a:lnTo>
                      <a:pt x="1088794" y="161343"/>
                    </a:lnTo>
                    <a:lnTo>
                      <a:pt x="1086573" y="160390"/>
                    </a:lnTo>
                    <a:lnTo>
                      <a:pt x="1083716" y="159119"/>
                    </a:lnTo>
                    <a:lnTo>
                      <a:pt x="1081178" y="158484"/>
                    </a:lnTo>
                    <a:lnTo>
                      <a:pt x="1078639" y="158167"/>
                    </a:lnTo>
                    <a:lnTo>
                      <a:pt x="1076100" y="158167"/>
                    </a:lnTo>
                    <a:lnTo>
                      <a:pt x="184374" y="158167"/>
                    </a:lnTo>
                    <a:lnTo>
                      <a:pt x="181836" y="158167"/>
                    </a:lnTo>
                    <a:close/>
                    <a:moveTo>
                      <a:pt x="1414463" y="157162"/>
                    </a:moveTo>
                    <a:lnTo>
                      <a:pt x="2153497" y="157162"/>
                    </a:lnTo>
                    <a:lnTo>
                      <a:pt x="2161123" y="157162"/>
                    </a:lnTo>
                    <a:lnTo>
                      <a:pt x="2169066" y="158114"/>
                    </a:lnTo>
                    <a:lnTo>
                      <a:pt x="2176374" y="158749"/>
                    </a:lnTo>
                    <a:lnTo>
                      <a:pt x="2183364" y="160337"/>
                    </a:lnTo>
                    <a:lnTo>
                      <a:pt x="2190671" y="161924"/>
                    </a:lnTo>
                    <a:lnTo>
                      <a:pt x="2197661" y="163829"/>
                    </a:lnTo>
                    <a:lnTo>
                      <a:pt x="2204651" y="166052"/>
                    </a:lnTo>
                    <a:lnTo>
                      <a:pt x="2211324" y="168909"/>
                    </a:lnTo>
                    <a:lnTo>
                      <a:pt x="2217996" y="172084"/>
                    </a:lnTo>
                    <a:lnTo>
                      <a:pt x="2224350" y="174942"/>
                    </a:lnTo>
                    <a:lnTo>
                      <a:pt x="2230387" y="178752"/>
                    </a:lnTo>
                    <a:lnTo>
                      <a:pt x="2236424" y="182562"/>
                    </a:lnTo>
                    <a:lnTo>
                      <a:pt x="2242461" y="186689"/>
                    </a:lnTo>
                    <a:lnTo>
                      <a:pt x="2247862" y="191134"/>
                    </a:lnTo>
                    <a:lnTo>
                      <a:pt x="2253264" y="195579"/>
                    </a:lnTo>
                    <a:lnTo>
                      <a:pt x="2258665" y="200659"/>
                    </a:lnTo>
                    <a:lnTo>
                      <a:pt x="2263431" y="206057"/>
                    </a:lnTo>
                    <a:lnTo>
                      <a:pt x="2268197" y="211137"/>
                    </a:lnTo>
                    <a:lnTo>
                      <a:pt x="2272645" y="216852"/>
                    </a:lnTo>
                    <a:lnTo>
                      <a:pt x="2276776" y="222567"/>
                    </a:lnTo>
                    <a:lnTo>
                      <a:pt x="2280270" y="228917"/>
                    </a:lnTo>
                    <a:lnTo>
                      <a:pt x="2284083" y="234949"/>
                    </a:lnTo>
                    <a:lnTo>
                      <a:pt x="2287261" y="241299"/>
                    </a:lnTo>
                    <a:lnTo>
                      <a:pt x="2290438" y="247967"/>
                    </a:lnTo>
                    <a:lnTo>
                      <a:pt x="2292980" y="254634"/>
                    </a:lnTo>
                    <a:lnTo>
                      <a:pt x="2295204" y="261619"/>
                    </a:lnTo>
                    <a:lnTo>
                      <a:pt x="2297428" y="268604"/>
                    </a:lnTo>
                    <a:lnTo>
                      <a:pt x="2298699" y="275589"/>
                    </a:lnTo>
                    <a:lnTo>
                      <a:pt x="2300287" y="282892"/>
                    </a:lnTo>
                    <a:lnTo>
                      <a:pt x="2300923" y="290512"/>
                    </a:lnTo>
                    <a:lnTo>
                      <a:pt x="2301876" y="297814"/>
                    </a:lnTo>
                    <a:lnTo>
                      <a:pt x="2301876" y="305434"/>
                    </a:lnTo>
                    <a:lnTo>
                      <a:pt x="2301876" y="1484630"/>
                    </a:lnTo>
                    <a:lnTo>
                      <a:pt x="2301876" y="1497013"/>
                    </a:lnTo>
                    <a:lnTo>
                      <a:pt x="2300923" y="1509078"/>
                    </a:lnTo>
                    <a:lnTo>
                      <a:pt x="2299652" y="1521143"/>
                    </a:lnTo>
                    <a:lnTo>
                      <a:pt x="2298063" y="1533208"/>
                    </a:lnTo>
                    <a:lnTo>
                      <a:pt x="2295839" y="1544638"/>
                    </a:lnTo>
                    <a:lnTo>
                      <a:pt x="2292980" y="1555433"/>
                    </a:lnTo>
                    <a:lnTo>
                      <a:pt x="2289802" y="1566545"/>
                    </a:lnTo>
                    <a:lnTo>
                      <a:pt x="2285990" y="1577340"/>
                    </a:lnTo>
                    <a:lnTo>
                      <a:pt x="2281859" y="1587500"/>
                    </a:lnTo>
                    <a:lnTo>
                      <a:pt x="2277093" y="1597660"/>
                    </a:lnTo>
                    <a:lnTo>
                      <a:pt x="2271374" y="1607503"/>
                    </a:lnTo>
                    <a:lnTo>
                      <a:pt x="2265655" y="1616710"/>
                    </a:lnTo>
                    <a:lnTo>
                      <a:pt x="2259300" y="1625918"/>
                    </a:lnTo>
                    <a:lnTo>
                      <a:pt x="2252310" y="1634808"/>
                    </a:lnTo>
                    <a:lnTo>
                      <a:pt x="2244685" y="1643063"/>
                    </a:lnTo>
                    <a:lnTo>
                      <a:pt x="2236424" y="1651000"/>
                    </a:lnTo>
                    <a:lnTo>
                      <a:pt x="2227846" y="1658938"/>
                    </a:lnTo>
                    <a:lnTo>
                      <a:pt x="2218631" y="1665923"/>
                    </a:lnTo>
                    <a:lnTo>
                      <a:pt x="2208782" y="1672908"/>
                    </a:lnTo>
                    <a:lnTo>
                      <a:pt x="2198297" y="1678940"/>
                    </a:lnTo>
                    <a:lnTo>
                      <a:pt x="2187494" y="1684973"/>
                    </a:lnTo>
                    <a:lnTo>
                      <a:pt x="2176056" y="1690370"/>
                    </a:lnTo>
                    <a:lnTo>
                      <a:pt x="2163664" y="1695450"/>
                    </a:lnTo>
                    <a:lnTo>
                      <a:pt x="2150955" y="1700213"/>
                    </a:lnTo>
                    <a:lnTo>
                      <a:pt x="2137611" y="1704023"/>
                    </a:lnTo>
                    <a:lnTo>
                      <a:pt x="2123631" y="1707515"/>
                    </a:lnTo>
                    <a:lnTo>
                      <a:pt x="2108698" y="1710373"/>
                    </a:lnTo>
                    <a:lnTo>
                      <a:pt x="2093764" y="1712913"/>
                    </a:lnTo>
                    <a:lnTo>
                      <a:pt x="2077878" y="1715135"/>
                    </a:lnTo>
                    <a:lnTo>
                      <a:pt x="2061038" y="1716405"/>
                    </a:lnTo>
                    <a:lnTo>
                      <a:pt x="2044199" y="1717358"/>
                    </a:lnTo>
                    <a:lnTo>
                      <a:pt x="2026406" y="1717675"/>
                    </a:lnTo>
                    <a:lnTo>
                      <a:pt x="1563159" y="1717675"/>
                    </a:lnTo>
                    <a:lnTo>
                      <a:pt x="1551721" y="1717358"/>
                    </a:lnTo>
                    <a:lnTo>
                      <a:pt x="1540601" y="1716723"/>
                    </a:lnTo>
                    <a:lnTo>
                      <a:pt x="1529163" y="1715453"/>
                    </a:lnTo>
                    <a:lnTo>
                      <a:pt x="1518042" y="1714500"/>
                    </a:lnTo>
                    <a:lnTo>
                      <a:pt x="1506922" y="1712913"/>
                    </a:lnTo>
                    <a:lnTo>
                      <a:pt x="1495801" y="1710690"/>
                    </a:lnTo>
                    <a:lnTo>
                      <a:pt x="1485634" y="1709103"/>
                    </a:lnTo>
                    <a:lnTo>
                      <a:pt x="1475149" y="1706880"/>
                    </a:lnTo>
                    <a:lnTo>
                      <a:pt x="1456085" y="1701800"/>
                    </a:lnTo>
                    <a:lnTo>
                      <a:pt x="1439246" y="1697038"/>
                    </a:lnTo>
                    <a:lnTo>
                      <a:pt x="1424948" y="1692593"/>
                    </a:lnTo>
                    <a:lnTo>
                      <a:pt x="1414463" y="1688783"/>
                    </a:lnTo>
                    <a:lnTo>
                      <a:pt x="1414463" y="1342708"/>
                    </a:lnTo>
                    <a:lnTo>
                      <a:pt x="1416687" y="1347470"/>
                    </a:lnTo>
                    <a:lnTo>
                      <a:pt x="1419229" y="1352233"/>
                    </a:lnTo>
                    <a:lnTo>
                      <a:pt x="1422088" y="1357630"/>
                    </a:lnTo>
                    <a:lnTo>
                      <a:pt x="1425583" y="1362393"/>
                    </a:lnTo>
                    <a:lnTo>
                      <a:pt x="1429078" y="1367473"/>
                    </a:lnTo>
                    <a:lnTo>
                      <a:pt x="1433209" y="1372235"/>
                    </a:lnTo>
                    <a:lnTo>
                      <a:pt x="1437657" y="1376998"/>
                    </a:lnTo>
                    <a:lnTo>
                      <a:pt x="1442105" y="1381760"/>
                    </a:lnTo>
                    <a:lnTo>
                      <a:pt x="1446871" y="1386523"/>
                    </a:lnTo>
                    <a:lnTo>
                      <a:pt x="1451637" y="1390968"/>
                    </a:lnTo>
                    <a:lnTo>
                      <a:pt x="1456721" y="1395413"/>
                    </a:lnTo>
                    <a:lnTo>
                      <a:pt x="1462440" y="1399540"/>
                    </a:lnTo>
                    <a:lnTo>
                      <a:pt x="1467523" y="1403350"/>
                    </a:lnTo>
                    <a:lnTo>
                      <a:pt x="1472925" y="1406525"/>
                    </a:lnTo>
                    <a:lnTo>
                      <a:pt x="1478644" y="1410018"/>
                    </a:lnTo>
                    <a:lnTo>
                      <a:pt x="1484045" y="1412558"/>
                    </a:lnTo>
                    <a:lnTo>
                      <a:pt x="1484045" y="1413510"/>
                    </a:lnTo>
                    <a:lnTo>
                      <a:pt x="2108062" y="1413510"/>
                    </a:lnTo>
                    <a:lnTo>
                      <a:pt x="2108062" y="1410335"/>
                    </a:lnTo>
                    <a:lnTo>
                      <a:pt x="2115370" y="1406208"/>
                    </a:lnTo>
                    <a:lnTo>
                      <a:pt x="2122360" y="1401763"/>
                    </a:lnTo>
                    <a:lnTo>
                      <a:pt x="2129032" y="1396683"/>
                    </a:lnTo>
                    <a:lnTo>
                      <a:pt x="2135387" y="1390968"/>
                    </a:lnTo>
                    <a:lnTo>
                      <a:pt x="2141106" y="1385253"/>
                    </a:lnTo>
                    <a:lnTo>
                      <a:pt x="2146825" y="1378903"/>
                    </a:lnTo>
                    <a:lnTo>
                      <a:pt x="2151909" y="1372235"/>
                    </a:lnTo>
                    <a:lnTo>
                      <a:pt x="2156357" y="1365568"/>
                    </a:lnTo>
                    <a:lnTo>
                      <a:pt x="2160805" y="1358900"/>
                    </a:lnTo>
                    <a:lnTo>
                      <a:pt x="2163982" y="1352233"/>
                    </a:lnTo>
                    <a:lnTo>
                      <a:pt x="2167477" y="1345883"/>
                    </a:lnTo>
                    <a:lnTo>
                      <a:pt x="2170019" y="1339215"/>
                    </a:lnTo>
                    <a:lnTo>
                      <a:pt x="2172243" y="1332865"/>
                    </a:lnTo>
                    <a:lnTo>
                      <a:pt x="2173832" y="1326515"/>
                    </a:lnTo>
                    <a:lnTo>
                      <a:pt x="2174467" y="1320800"/>
                    </a:lnTo>
                    <a:lnTo>
                      <a:pt x="2174785" y="1315085"/>
                    </a:lnTo>
                    <a:lnTo>
                      <a:pt x="2174785" y="305434"/>
                    </a:lnTo>
                    <a:lnTo>
                      <a:pt x="2174467" y="301307"/>
                    </a:lnTo>
                    <a:lnTo>
                      <a:pt x="2172879" y="297497"/>
                    </a:lnTo>
                    <a:lnTo>
                      <a:pt x="2171290" y="293687"/>
                    </a:lnTo>
                    <a:lnTo>
                      <a:pt x="2168430" y="290829"/>
                    </a:lnTo>
                    <a:lnTo>
                      <a:pt x="2165571" y="288289"/>
                    </a:lnTo>
                    <a:lnTo>
                      <a:pt x="2162076" y="286067"/>
                    </a:lnTo>
                    <a:lnTo>
                      <a:pt x="2157945" y="284797"/>
                    </a:lnTo>
                    <a:lnTo>
                      <a:pt x="2153497" y="284479"/>
                    </a:lnTo>
                    <a:lnTo>
                      <a:pt x="1414463" y="284479"/>
                    </a:lnTo>
                    <a:lnTo>
                      <a:pt x="1414463" y="157162"/>
                    </a:lnTo>
                    <a:close/>
                    <a:moveTo>
                      <a:pt x="184374" y="0"/>
                    </a:moveTo>
                    <a:lnTo>
                      <a:pt x="1076100" y="0"/>
                    </a:lnTo>
                    <a:lnTo>
                      <a:pt x="1085621" y="317"/>
                    </a:lnTo>
                    <a:lnTo>
                      <a:pt x="1094824" y="953"/>
                    </a:lnTo>
                    <a:lnTo>
                      <a:pt x="1104026" y="1905"/>
                    </a:lnTo>
                    <a:lnTo>
                      <a:pt x="1113229" y="3494"/>
                    </a:lnTo>
                    <a:lnTo>
                      <a:pt x="1122115" y="5717"/>
                    </a:lnTo>
                    <a:lnTo>
                      <a:pt x="1131000" y="8258"/>
                    </a:lnTo>
                    <a:lnTo>
                      <a:pt x="1139568" y="11434"/>
                    </a:lnTo>
                    <a:lnTo>
                      <a:pt x="1147502" y="14610"/>
                    </a:lnTo>
                    <a:lnTo>
                      <a:pt x="1156070" y="18421"/>
                    </a:lnTo>
                    <a:lnTo>
                      <a:pt x="1163686" y="22232"/>
                    </a:lnTo>
                    <a:lnTo>
                      <a:pt x="1171620" y="26679"/>
                    </a:lnTo>
                    <a:lnTo>
                      <a:pt x="1178919" y="31443"/>
                    </a:lnTo>
                    <a:lnTo>
                      <a:pt x="1186217" y="36842"/>
                    </a:lnTo>
                    <a:lnTo>
                      <a:pt x="1193199" y="42241"/>
                    </a:lnTo>
                    <a:lnTo>
                      <a:pt x="1199863" y="47640"/>
                    </a:lnTo>
                    <a:lnTo>
                      <a:pt x="1206210" y="53993"/>
                    </a:lnTo>
                    <a:lnTo>
                      <a:pt x="1212557" y="60345"/>
                    </a:lnTo>
                    <a:lnTo>
                      <a:pt x="1218269" y="67014"/>
                    </a:lnTo>
                    <a:lnTo>
                      <a:pt x="1223981" y="74002"/>
                    </a:lnTo>
                    <a:lnTo>
                      <a:pt x="1229058" y="81306"/>
                    </a:lnTo>
                    <a:lnTo>
                      <a:pt x="1233818" y="88611"/>
                    </a:lnTo>
                    <a:lnTo>
                      <a:pt x="1238261" y="96551"/>
                    </a:lnTo>
                    <a:lnTo>
                      <a:pt x="1242387" y="104492"/>
                    </a:lnTo>
                    <a:lnTo>
                      <a:pt x="1245877" y="112749"/>
                    </a:lnTo>
                    <a:lnTo>
                      <a:pt x="1249368" y="121325"/>
                    </a:lnTo>
                    <a:lnTo>
                      <a:pt x="1252224" y="129582"/>
                    </a:lnTo>
                    <a:lnTo>
                      <a:pt x="1254446" y="138475"/>
                    </a:lnTo>
                    <a:lnTo>
                      <a:pt x="1256667" y="147368"/>
                    </a:lnTo>
                    <a:lnTo>
                      <a:pt x="1258254" y="156261"/>
                    </a:lnTo>
                    <a:lnTo>
                      <a:pt x="1259523" y="165472"/>
                    </a:lnTo>
                    <a:lnTo>
                      <a:pt x="1259840" y="175000"/>
                    </a:lnTo>
                    <a:lnTo>
                      <a:pt x="1260475" y="184210"/>
                    </a:lnTo>
                    <a:lnTo>
                      <a:pt x="1260475" y="1651541"/>
                    </a:lnTo>
                    <a:lnTo>
                      <a:pt x="1259840" y="1667103"/>
                    </a:lnTo>
                    <a:lnTo>
                      <a:pt x="1259206" y="1682348"/>
                    </a:lnTo>
                    <a:lnTo>
                      <a:pt x="1257936" y="1696958"/>
                    </a:lnTo>
                    <a:lnTo>
                      <a:pt x="1255715" y="1711886"/>
                    </a:lnTo>
                    <a:lnTo>
                      <a:pt x="1252542" y="1725860"/>
                    </a:lnTo>
                    <a:lnTo>
                      <a:pt x="1249368" y="1739835"/>
                    </a:lnTo>
                    <a:lnTo>
                      <a:pt x="1245243" y="1753492"/>
                    </a:lnTo>
                    <a:lnTo>
                      <a:pt x="1240483" y="1766831"/>
                    </a:lnTo>
                    <a:lnTo>
                      <a:pt x="1235405" y="1779535"/>
                    </a:lnTo>
                    <a:lnTo>
                      <a:pt x="1229376" y="1792239"/>
                    </a:lnTo>
                    <a:lnTo>
                      <a:pt x="1222712" y="1804308"/>
                    </a:lnTo>
                    <a:lnTo>
                      <a:pt x="1215413" y="1816060"/>
                    </a:lnTo>
                    <a:lnTo>
                      <a:pt x="1207162" y="1827493"/>
                    </a:lnTo>
                    <a:lnTo>
                      <a:pt x="1198594" y="1838292"/>
                    </a:lnTo>
                    <a:lnTo>
                      <a:pt x="1189391" y="1848773"/>
                    </a:lnTo>
                    <a:lnTo>
                      <a:pt x="1179236" y="1858619"/>
                    </a:lnTo>
                    <a:lnTo>
                      <a:pt x="1168129" y="1868147"/>
                    </a:lnTo>
                    <a:lnTo>
                      <a:pt x="1156705" y="1877040"/>
                    </a:lnTo>
                    <a:lnTo>
                      <a:pt x="1144646" y="1885615"/>
                    </a:lnTo>
                    <a:lnTo>
                      <a:pt x="1131635" y="1893555"/>
                    </a:lnTo>
                    <a:lnTo>
                      <a:pt x="1117989" y="1900860"/>
                    </a:lnTo>
                    <a:lnTo>
                      <a:pt x="1103709" y="1907530"/>
                    </a:lnTo>
                    <a:lnTo>
                      <a:pt x="1088794" y="1913882"/>
                    </a:lnTo>
                    <a:lnTo>
                      <a:pt x="1072927" y="1919599"/>
                    </a:lnTo>
                    <a:lnTo>
                      <a:pt x="1056108" y="1924680"/>
                    </a:lnTo>
                    <a:lnTo>
                      <a:pt x="1038654" y="1929127"/>
                    </a:lnTo>
                    <a:lnTo>
                      <a:pt x="1020566" y="1932620"/>
                    </a:lnTo>
                    <a:lnTo>
                      <a:pt x="1001526" y="1936114"/>
                    </a:lnTo>
                    <a:lnTo>
                      <a:pt x="981851" y="1938337"/>
                    </a:lnTo>
                    <a:lnTo>
                      <a:pt x="961541" y="1940243"/>
                    </a:lnTo>
                    <a:lnTo>
                      <a:pt x="940279" y="1941196"/>
                    </a:lnTo>
                    <a:lnTo>
                      <a:pt x="918065" y="1941513"/>
                    </a:lnTo>
                    <a:lnTo>
                      <a:pt x="342410" y="1941513"/>
                    </a:lnTo>
                    <a:lnTo>
                      <a:pt x="321148" y="1941196"/>
                    </a:lnTo>
                    <a:lnTo>
                      <a:pt x="300839" y="1940243"/>
                    </a:lnTo>
                    <a:lnTo>
                      <a:pt x="280846" y="1938337"/>
                    </a:lnTo>
                    <a:lnTo>
                      <a:pt x="261806" y="1936114"/>
                    </a:lnTo>
                    <a:lnTo>
                      <a:pt x="242765" y="1932938"/>
                    </a:lnTo>
                    <a:lnTo>
                      <a:pt x="225311" y="1929444"/>
                    </a:lnTo>
                    <a:lnTo>
                      <a:pt x="208175" y="1924998"/>
                    </a:lnTo>
                    <a:lnTo>
                      <a:pt x="191673" y="1920234"/>
                    </a:lnTo>
                    <a:lnTo>
                      <a:pt x="175806" y="1914517"/>
                    </a:lnTo>
                    <a:lnTo>
                      <a:pt x="160574" y="1908800"/>
                    </a:lnTo>
                    <a:lnTo>
                      <a:pt x="146294" y="1902130"/>
                    </a:lnTo>
                    <a:lnTo>
                      <a:pt x="132648" y="1894825"/>
                    </a:lnTo>
                    <a:lnTo>
                      <a:pt x="119954" y="1886885"/>
                    </a:lnTo>
                    <a:lnTo>
                      <a:pt x="107261" y="1878628"/>
                    </a:lnTo>
                    <a:lnTo>
                      <a:pt x="95836" y="1869735"/>
                    </a:lnTo>
                    <a:lnTo>
                      <a:pt x="84730" y="1860524"/>
                    </a:lnTo>
                    <a:lnTo>
                      <a:pt x="74575" y="1850361"/>
                    </a:lnTo>
                    <a:lnTo>
                      <a:pt x="64737" y="1840198"/>
                    </a:lnTo>
                    <a:lnTo>
                      <a:pt x="55534" y="1829399"/>
                    </a:lnTo>
                    <a:lnTo>
                      <a:pt x="47601" y="1817965"/>
                    </a:lnTo>
                    <a:lnTo>
                      <a:pt x="39985" y="1806532"/>
                    </a:lnTo>
                    <a:lnTo>
                      <a:pt x="32686" y="1794463"/>
                    </a:lnTo>
                    <a:lnTo>
                      <a:pt x="26656" y="1781758"/>
                    </a:lnTo>
                    <a:lnTo>
                      <a:pt x="20944" y="1768419"/>
                    </a:lnTo>
                    <a:lnTo>
                      <a:pt x="16184" y="1755397"/>
                    </a:lnTo>
                    <a:lnTo>
                      <a:pt x="11741" y="1741740"/>
                    </a:lnTo>
                    <a:lnTo>
                      <a:pt x="8251" y="1727131"/>
                    </a:lnTo>
                    <a:lnTo>
                      <a:pt x="5077" y="1712838"/>
                    </a:lnTo>
                    <a:lnTo>
                      <a:pt x="2856" y="1698229"/>
                    </a:lnTo>
                    <a:lnTo>
                      <a:pt x="1269" y="1682984"/>
                    </a:lnTo>
                    <a:lnTo>
                      <a:pt x="317" y="1667421"/>
                    </a:lnTo>
                    <a:lnTo>
                      <a:pt x="0" y="1651541"/>
                    </a:lnTo>
                    <a:lnTo>
                      <a:pt x="0" y="184210"/>
                    </a:lnTo>
                    <a:lnTo>
                      <a:pt x="0" y="175000"/>
                    </a:lnTo>
                    <a:lnTo>
                      <a:pt x="634" y="165472"/>
                    </a:lnTo>
                    <a:lnTo>
                      <a:pt x="1904" y="156261"/>
                    </a:lnTo>
                    <a:lnTo>
                      <a:pt x="3808" y="147368"/>
                    </a:lnTo>
                    <a:lnTo>
                      <a:pt x="6029" y="138475"/>
                    </a:lnTo>
                    <a:lnTo>
                      <a:pt x="8251" y="129582"/>
                    </a:lnTo>
                    <a:lnTo>
                      <a:pt x="11107" y="121325"/>
                    </a:lnTo>
                    <a:lnTo>
                      <a:pt x="14280" y="112749"/>
                    </a:lnTo>
                    <a:lnTo>
                      <a:pt x="18088" y="104492"/>
                    </a:lnTo>
                    <a:lnTo>
                      <a:pt x="22214" y="96551"/>
                    </a:lnTo>
                    <a:lnTo>
                      <a:pt x="26656" y="88611"/>
                    </a:lnTo>
                    <a:lnTo>
                      <a:pt x="31416" y="81306"/>
                    </a:lnTo>
                    <a:lnTo>
                      <a:pt x="36494" y="74002"/>
                    </a:lnTo>
                    <a:lnTo>
                      <a:pt x="41889" y="67014"/>
                    </a:lnTo>
                    <a:lnTo>
                      <a:pt x="47918" y="60345"/>
                    </a:lnTo>
                    <a:lnTo>
                      <a:pt x="53948" y="53993"/>
                    </a:lnTo>
                    <a:lnTo>
                      <a:pt x="60612" y="47640"/>
                    </a:lnTo>
                    <a:lnTo>
                      <a:pt x="66959" y="42241"/>
                    </a:lnTo>
                    <a:lnTo>
                      <a:pt x="74257" y="36842"/>
                    </a:lnTo>
                    <a:lnTo>
                      <a:pt x="81556" y="31443"/>
                    </a:lnTo>
                    <a:lnTo>
                      <a:pt x="88855" y="26679"/>
                    </a:lnTo>
                    <a:lnTo>
                      <a:pt x="96471" y="22232"/>
                    </a:lnTo>
                    <a:lnTo>
                      <a:pt x="104405" y="18421"/>
                    </a:lnTo>
                    <a:lnTo>
                      <a:pt x="112338" y="14610"/>
                    </a:lnTo>
                    <a:lnTo>
                      <a:pt x="120906" y="11434"/>
                    </a:lnTo>
                    <a:lnTo>
                      <a:pt x="129475" y="8258"/>
                    </a:lnTo>
                    <a:lnTo>
                      <a:pt x="138360" y="5717"/>
                    </a:lnTo>
                    <a:lnTo>
                      <a:pt x="146928" y="3494"/>
                    </a:lnTo>
                    <a:lnTo>
                      <a:pt x="156131" y="1905"/>
                    </a:lnTo>
                    <a:lnTo>
                      <a:pt x="165651" y="953"/>
                    </a:lnTo>
                    <a:lnTo>
                      <a:pt x="174854" y="317"/>
                    </a:lnTo>
                    <a:lnTo>
                      <a:pt x="184374" y="0"/>
                    </a:lnTo>
                    <a:close/>
                  </a:path>
                </a:pathLst>
              </a:custGeom>
              <a:solidFill>
                <a:srgbClr val="F95647"/>
              </a:solidFill>
              <a:ln>
                <a:noFill/>
              </a:ln>
              <a:extLst/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algn="ctr" defTabSz="966788">
                  <a:defRPr/>
                </a:pPr>
                <a:endParaRPr lang="zh-CN" altLang="en-US" sz="1995" kern="0" dirty="0">
                  <a:solidFill>
                    <a:srgbClr val="FFFFFF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</p:grpSp>
        <p:sp>
          <p:nvSpPr>
            <p:cNvPr id="90" name="TextBox 72"/>
            <p:cNvSpPr txBox="1"/>
            <p:nvPr/>
          </p:nvSpPr>
          <p:spPr>
            <a:xfrm>
              <a:off x="852283" y="2389490"/>
              <a:ext cx="84777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6678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姓名</a:t>
              </a:r>
              <a:endParaRPr lang="zh-CN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91" name="TextBox 73"/>
            <p:cNvSpPr txBox="1"/>
            <p:nvPr/>
          </p:nvSpPr>
          <p:spPr>
            <a:xfrm>
              <a:off x="719828" y="2645222"/>
              <a:ext cx="1116320" cy="1804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718590" fontAlgn="base">
                <a:lnSpc>
                  <a:spcPts val="15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rPr>
                <a:t>塔利亚</a:t>
              </a:r>
              <a:endPara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92" name="TextBox 74"/>
            <p:cNvSpPr txBox="1"/>
            <p:nvPr/>
          </p:nvSpPr>
          <p:spPr>
            <a:xfrm>
              <a:off x="547315" y="3477423"/>
              <a:ext cx="1088527" cy="2262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6678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7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思想导师</a:t>
              </a:r>
              <a:endParaRPr lang="zh-CN" altLang="en-US" sz="1470" b="1" dirty="0">
                <a:solidFill>
                  <a:prstClr val="black">
                    <a:lumMod val="75000"/>
                    <a:lumOff val="25000"/>
                  </a:prst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93" name="TextBox 75"/>
            <p:cNvSpPr txBox="1"/>
            <p:nvPr/>
          </p:nvSpPr>
          <p:spPr>
            <a:xfrm>
              <a:off x="628991" y="3741065"/>
              <a:ext cx="953771" cy="178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718590" fontAlgn="base">
                <a:lnSpc>
                  <a:spcPts val="15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rPr>
                <a:t>xxx</a:t>
              </a:r>
              <a:endPara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94" name="TextBox 76"/>
            <p:cNvSpPr txBox="1"/>
            <p:nvPr/>
          </p:nvSpPr>
          <p:spPr>
            <a:xfrm>
              <a:off x="1103924" y="4626778"/>
              <a:ext cx="953771" cy="2262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6678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7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联系电话</a:t>
              </a:r>
              <a:endParaRPr lang="zh-CN" altLang="en-US" sz="1470" b="1" dirty="0">
                <a:solidFill>
                  <a:prstClr val="black">
                    <a:lumMod val="75000"/>
                    <a:lumOff val="25000"/>
                  </a:prst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95" name="TextBox 77"/>
            <p:cNvSpPr txBox="1"/>
            <p:nvPr/>
          </p:nvSpPr>
          <p:spPr>
            <a:xfrm>
              <a:off x="1115033" y="4885741"/>
              <a:ext cx="953771" cy="1923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718590" fontAlgn="base">
                <a:lnSpc>
                  <a:spcPts val="15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rPr>
                <a:t>13800008888</a:t>
              </a:r>
              <a:endPara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96" name="Line 39"/>
            <p:cNvSpPr>
              <a:spLocks noChangeShapeType="1"/>
            </p:cNvSpPr>
            <p:nvPr/>
          </p:nvSpPr>
          <p:spPr bwMode="auto">
            <a:xfrm>
              <a:off x="3416064" y="2792511"/>
              <a:ext cx="748358" cy="367995"/>
            </a:xfrm>
            <a:prstGeom prst="line">
              <a:avLst/>
            </a:prstGeom>
            <a:noFill/>
            <a:ln w="57150" cap="rnd">
              <a:solidFill>
                <a:sysClr val="windowText" lastClr="000000">
                  <a:lumMod val="50000"/>
                  <a:lumOff val="50000"/>
                </a:sysClr>
              </a:solidFill>
              <a:prstDash val="sysDot"/>
              <a:round/>
              <a:headEnd/>
              <a:tailEnd type="triangle" w="med" len="med"/>
            </a:ln>
            <a:scene3d>
              <a:camera prst="orthographicFront">
                <a:rot lat="0" lon="0" rev="30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966788">
                <a:defRPr/>
              </a:pPr>
              <a:endParaRPr lang="zh-CN" altLang="en-US" sz="1995" kern="0">
                <a:solidFill>
                  <a:prstClr val="black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97" name="Line 40"/>
            <p:cNvSpPr>
              <a:spLocks noChangeShapeType="1"/>
            </p:cNvSpPr>
            <p:nvPr/>
          </p:nvSpPr>
          <p:spPr bwMode="auto">
            <a:xfrm>
              <a:off x="3029041" y="3604567"/>
              <a:ext cx="1015334" cy="1031"/>
            </a:xfrm>
            <a:prstGeom prst="line">
              <a:avLst/>
            </a:prstGeom>
            <a:noFill/>
            <a:ln w="57150" cap="rnd">
              <a:solidFill>
                <a:sysClr val="windowText" lastClr="000000">
                  <a:lumMod val="50000"/>
                  <a:lumOff val="50000"/>
                </a:sysClr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966788">
                <a:defRPr/>
              </a:pPr>
              <a:endParaRPr lang="zh-CN" altLang="en-US" sz="1995" kern="0">
                <a:solidFill>
                  <a:prstClr val="black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98" name="Line 41"/>
            <p:cNvSpPr>
              <a:spLocks noChangeShapeType="1"/>
            </p:cNvSpPr>
            <p:nvPr/>
          </p:nvSpPr>
          <p:spPr bwMode="auto">
            <a:xfrm flipV="1">
              <a:off x="3380685" y="4050581"/>
              <a:ext cx="780312" cy="313362"/>
            </a:xfrm>
            <a:prstGeom prst="line">
              <a:avLst/>
            </a:prstGeom>
            <a:noFill/>
            <a:ln w="57150" cap="rnd">
              <a:solidFill>
                <a:sysClr val="windowText" lastClr="000000">
                  <a:lumMod val="50000"/>
                  <a:lumOff val="50000"/>
                </a:sysClr>
              </a:solidFill>
              <a:prstDash val="sysDot"/>
              <a:round/>
              <a:headEnd/>
              <a:tailEnd type="triangle" w="med" len="med"/>
            </a:ln>
            <a:scene3d>
              <a:camera prst="orthographicFront">
                <a:rot lat="0" lon="0" rev="21299999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966788">
                <a:defRPr/>
              </a:pPr>
              <a:endParaRPr lang="zh-CN" altLang="en-US" sz="1995" kern="0">
                <a:solidFill>
                  <a:prstClr val="black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99" name="Freeform 48"/>
            <p:cNvSpPr>
              <a:spLocks noEditPoints="1"/>
            </p:cNvSpPr>
            <p:nvPr/>
          </p:nvSpPr>
          <p:spPr bwMode="auto">
            <a:xfrm>
              <a:off x="2448192" y="2301200"/>
              <a:ext cx="473975" cy="515309"/>
            </a:xfrm>
            <a:custGeom>
              <a:avLst/>
              <a:gdLst>
                <a:gd name="T0" fmla="*/ 189 w 311"/>
                <a:gd name="T1" fmla="*/ 220 h 339"/>
                <a:gd name="T2" fmla="*/ 209 w 311"/>
                <a:gd name="T3" fmla="*/ 163 h 339"/>
                <a:gd name="T4" fmla="*/ 221 w 311"/>
                <a:gd name="T5" fmla="*/ 120 h 339"/>
                <a:gd name="T6" fmla="*/ 221 w 311"/>
                <a:gd name="T7" fmla="*/ 120 h 339"/>
                <a:gd name="T8" fmla="*/ 222 w 311"/>
                <a:gd name="T9" fmla="*/ 116 h 339"/>
                <a:gd name="T10" fmla="*/ 222 w 311"/>
                <a:gd name="T11" fmla="*/ 112 h 339"/>
                <a:gd name="T12" fmla="*/ 223 w 311"/>
                <a:gd name="T13" fmla="*/ 109 h 339"/>
                <a:gd name="T14" fmla="*/ 223 w 311"/>
                <a:gd name="T15" fmla="*/ 105 h 339"/>
                <a:gd name="T16" fmla="*/ 223 w 311"/>
                <a:gd name="T17" fmla="*/ 102 h 339"/>
                <a:gd name="T18" fmla="*/ 224 w 311"/>
                <a:gd name="T19" fmla="*/ 98 h 339"/>
                <a:gd name="T20" fmla="*/ 224 w 311"/>
                <a:gd name="T21" fmla="*/ 95 h 339"/>
                <a:gd name="T22" fmla="*/ 224 w 311"/>
                <a:gd name="T23" fmla="*/ 92 h 339"/>
                <a:gd name="T24" fmla="*/ 223 w 311"/>
                <a:gd name="T25" fmla="*/ 89 h 339"/>
                <a:gd name="T26" fmla="*/ 223 w 311"/>
                <a:gd name="T27" fmla="*/ 87 h 339"/>
                <a:gd name="T28" fmla="*/ 223 w 311"/>
                <a:gd name="T29" fmla="*/ 85 h 339"/>
                <a:gd name="T30" fmla="*/ 223 w 311"/>
                <a:gd name="T31" fmla="*/ 83 h 339"/>
                <a:gd name="T32" fmla="*/ 223 w 311"/>
                <a:gd name="T33" fmla="*/ 82 h 339"/>
                <a:gd name="T34" fmla="*/ 223 w 311"/>
                <a:gd name="T35" fmla="*/ 81 h 339"/>
                <a:gd name="T36" fmla="*/ 223 w 311"/>
                <a:gd name="T37" fmla="*/ 81 h 339"/>
                <a:gd name="T38" fmla="*/ 108 w 311"/>
                <a:gd name="T39" fmla="*/ 36 h 339"/>
                <a:gd name="T40" fmla="*/ 78 w 311"/>
                <a:gd name="T41" fmla="*/ 55 h 339"/>
                <a:gd name="T42" fmla="*/ 77 w 311"/>
                <a:gd name="T43" fmla="*/ 59 h 339"/>
                <a:gd name="T44" fmla="*/ 76 w 311"/>
                <a:gd name="T45" fmla="*/ 64 h 339"/>
                <a:gd name="T46" fmla="*/ 76 w 311"/>
                <a:gd name="T47" fmla="*/ 69 h 339"/>
                <a:gd name="T48" fmla="*/ 75 w 311"/>
                <a:gd name="T49" fmla="*/ 74 h 339"/>
                <a:gd name="T50" fmla="*/ 75 w 311"/>
                <a:gd name="T51" fmla="*/ 78 h 339"/>
                <a:gd name="T52" fmla="*/ 76 w 311"/>
                <a:gd name="T53" fmla="*/ 83 h 339"/>
                <a:gd name="T54" fmla="*/ 76 w 311"/>
                <a:gd name="T55" fmla="*/ 87 h 339"/>
                <a:gd name="T56" fmla="*/ 77 w 311"/>
                <a:gd name="T57" fmla="*/ 92 h 339"/>
                <a:gd name="T58" fmla="*/ 77 w 311"/>
                <a:gd name="T59" fmla="*/ 96 h 339"/>
                <a:gd name="T60" fmla="*/ 78 w 311"/>
                <a:gd name="T61" fmla="*/ 100 h 339"/>
                <a:gd name="T62" fmla="*/ 79 w 311"/>
                <a:gd name="T63" fmla="*/ 104 h 339"/>
                <a:gd name="T64" fmla="*/ 80 w 311"/>
                <a:gd name="T65" fmla="*/ 106 h 339"/>
                <a:gd name="T66" fmla="*/ 84 w 311"/>
                <a:gd name="T67" fmla="*/ 119 h 339"/>
                <a:gd name="T68" fmla="*/ 92 w 311"/>
                <a:gd name="T69" fmla="*/ 161 h 339"/>
                <a:gd name="T70" fmla="*/ 104 w 311"/>
                <a:gd name="T71" fmla="*/ 238 h 339"/>
                <a:gd name="T72" fmla="*/ 0 w 311"/>
                <a:gd name="T73" fmla="*/ 339 h 339"/>
                <a:gd name="T74" fmla="*/ 148 w 311"/>
                <a:gd name="T75" fmla="*/ 271 h 339"/>
                <a:gd name="T76" fmla="*/ 146 w 311"/>
                <a:gd name="T77" fmla="*/ 249 h 339"/>
                <a:gd name="T78" fmla="*/ 175 w 311"/>
                <a:gd name="T79" fmla="*/ 258 h 339"/>
                <a:gd name="T80" fmla="*/ 174 w 311"/>
                <a:gd name="T81" fmla="*/ 339 h 339"/>
                <a:gd name="T82" fmla="*/ 216 w 311"/>
                <a:gd name="T83" fmla="*/ 244 h 339"/>
                <a:gd name="T84" fmla="*/ 81 w 311"/>
                <a:gd name="T85" fmla="*/ 139 h 339"/>
                <a:gd name="T86" fmla="*/ 93 w 311"/>
                <a:gd name="T87" fmla="*/ 136 h 339"/>
                <a:gd name="T88" fmla="*/ 105 w 311"/>
                <a:gd name="T89" fmla="*/ 72 h 339"/>
                <a:gd name="T90" fmla="*/ 211 w 311"/>
                <a:gd name="T91" fmla="*/ 131 h 339"/>
                <a:gd name="T92" fmla="*/ 222 w 311"/>
                <a:gd name="T93" fmla="*/ 130 h 339"/>
                <a:gd name="T94" fmla="*/ 183 w 311"/>
                <a:gd name="T95" fmla="*/ 201 h 339"/>
                <a:gd name="T96" fmla="*/ 96 w 311"/>
                <a:gd name="T97" fmla="*/ 158 h 339"/>
                <a:gd name="T98" fmla="*/ 166 w 311"/>
                <a:gd name="T99" fmla="*/ 245 h 339"/>
                <a:gd name="T100" fmla="*/ 117 w 311"/>
                <a:gd name="T101" fmla="*/ 225 h 339"/>
                <a:gd name="T102" fmla="*/ 152 w 311"/>
                <a:gd name="T103" fmla="*/ 220 h 339"/>
                <a:gd name="T104" fmla="*/ 185 w 311"/>
                <a:gd name="T105" fmla="*/ 222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1" h="339">
                  <a:moveTo>
                    <a:pt x="216" y="244"/>
                  </a:moveTo>
                  <a:cubicBezTo>
                    <a:pt x="194" y="236"/>
                    <a:pt x="189" y="220"/>
                    <a:pt x="189" y="220"/>
                  </a:cubicBezTo>
                  <a:cubicBezTo>
                    <a:pt x="189" y="202"/>
                    <a:pt x="189" y="202"/>
                    <a:pt x="189" y="202"/>
                  </a:cubicBezTo>
                  <a:cubicBezTo>
                    <a:pt x="205" y="182"/>
                    <a:pt x="209" y="163"/>
                    <a:pt x="209" y="163"/>
                  </a:cubicBezTo>
                  <a:cubicBezTo>
                    <a:pt x="212" y="160"/>
                    <a:pt x="218" y="154"/>
                    <a:pt x="218" y="154"/>
                  </a:cubicBezTo>
                  <a:cubicBezTo>
                    <a:pt x="229" y="137"/>
                    <a:pt x="225" y="116"/>
                    <a:pt x="221" y="120"/>
                  </a:cubicBezTo>
                  <a:cubicBezTo>
                    <a:pt x="221" y="120"/>
                    <a:pt x="221" y="121"/>
                    <a:pt x="220" y="122"/>
                  </a:cubicBezTo>
                  <a:cubicBezTo>
                    <a:pt x="220" y="121"/>
                    <a:pt x="221" y="121"/>
                    <a:pt x="221" y="120"/>
                  </a:cubicBezTo>
                  <a:cubicBezTo>
                    <a:pt x="221" y="120"/>
                    <a:pt x="221" y="119"/>
                    <a:pt x="221" y="119"/>
                  </a:cubicBezTo>
                  <a:cubicBezTo>
                    <a:pt x="221" y="118"/>
                    <a:pt x="221" y="117"/>
                    <a:pt x="222" y="116"/>
                  </a:cubicBezTo>
                  <a:cubicBezTo>
                    <a:pt x="222" y="116"/>
                    <a:pt x="222" y="116"/>
                    <a:pt x="222" y="115"/>
                  </a:cubicBezTo>
                  <a:cubicBezTo>
                    <a:pt x="222" y="114"/>
                    <a:pt x="222" y="113"/>
                    <a:pt x="222" y="112"/>
                  </a:cubicBezTo>
                  <a:cubicBezTo>
                    <a:pt x="222" y="112"/>
                    <a:pt x="222" y="112"/>
                    <a:pt x="222" y="111"/>
                  </a:cubicBezTo>
                  <a:cubicBezTo>
                    <a:pt x="223" y="110"/>
                    <a:pt x="223" y="110"/>
                    <a:pt x="223" y="109"/>
                  </a:cubicBezTo>
                  <a:cubicBezTo>
                    <a:pt x="223" y="108"/>
                    <a:pt x="223" y="108"/>
                    <a:pt x="223" y="108"/>
                  </a:cubicBezTo>
                  <a:cubicBezTo>
                    <a:pt x="223" y="107"/>
                    <a:pt x="223" y="106"/>
                    <a:pt x="223" y="105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23" y="103"/>
                    <a:pt x="223" y="103"/>
                    <a:pt x="223" y="102"/>
                  </a:cubicBezTo>
                  <a:cubicBezTo>
                    <a:pt x="223" y="101"/>
                    <a:pt x="223" y="101"/>
                    <a:pt x="224" y="101"/>
                  </a:cubicBezTo>
                  <a:cubicBezTo>
                    <a:pt x="224" y="100"/>
                    <a:pt x="224" y="99"/>
                    <a:pt x="224" y="98"/>
                  </a:cubicBezTo>
                  <a:cubicBezTo>
                    <a:pt x="224" y="98"/>
                    <a:pt x="224" y="98"/>
                    <a:pt x="224" y="98"/>
                  </a:cubicBezTo>
                  <a:cubicBezTo>
                    <a:pt x="224" y="97"/>
                    <a:pt x="224" y="96"/>
                    <a:pt x="224" y="95"/>
                  </a:cubicBezTo>
                  <a:cubicBezTo>
                    <a:pt x="224" y="95"/>
                    <a:pt x="224" y="95"/>
                    <a:pt x="224" y="94"/>
                  </a:cubicBezTo>
                  <a:cubicBezTo>
                    <a:pt x="224" y="94"/>
                    <a:pt x="224" y="93"/>
                    <a:pt x="224" y="92"/>
                  </a:cubicBezTo>
                  <a:cubicBezTo>
                    <a:pt x="224" y="92"/>
                    <a:pt x="224" y="92"/>
                    <a:pt x="224" y="91"/>
                  </a:cubicBezTo>
                  <a:cubicBezTo>
                    <a:pt x="224" y="91"/>
                    <a:pt x="224" y="90"/>
                    <a:pt x="223" y="89"/>
                  </a:cubicBezTo>
                  <a:cubicBezTo>
                    <a:pt x="223" y="89"/>
                    <a:pt x="223" y="89"/>
                    <a:pt x="223" y="89"/>
                  </a:cubicBezTo>
                  <a:cubicBezTo>
                    <a:pt x="223" y="88"/>
                    <a:pt x="223" y="88"/>
                    <a:pt x="223" y="87"/>
                  </a:cubicBezTo>
                  <a:cubicBezTo>
                    <a:pt x="223" y="87"/>
                    <a:pt x="223" y="87"/>
                    <a:pt x="223" y="87"/>
                  </a:cubicBezTo>
                  <a:cubicBezTo>
                    <a:pt x="223" y="86"/>
                    <a:pt x="223" y="86"/>
                    <a:pt x="223" y="85"/>
                  </a:cubicBezTo>
                  <a:cubicBezTo>
                    <a:pt x="223" y="85"/>
                    <a:pt x="223" y="85"/>
                    <a:pt x="223" y="85"/>
                  </a:cubicBezTo>
                  <a:cubicBezTo>
                    <a:pt x="223" y="84"/>
                    <a:pt x="223" y="84"/>
                    <a:pt x="223" y="83"/>
                  </a:cubicBezTo>
                  <a:cubicBezTo>
                    <a:pt x="223" y="83"/>
                    <a:pt x="223" y="83"/>
                    <a:pt x="223" y="83"/>
                  </a:cubicBezTo>
                  <a:cubicBezTo>
                    <a:pt x="223" y="83"/>
                    <a:pt x="223" y="82"/>
                    <a:pt x="223" y="82"/>
                  </a:cubicBezTo>
                  <a:cubicBezTo>
                    <a:pt x="223" y="82"/>
                    <a:pt x="223" y="82"/>
                    <a:pt x="223" y="82"/>
                  </a:cubicBezTo>
                  <a:cubicBezTo>
                    <a:pt x="223" y="82"/>
                    <a:pt x="223" y="81"/>
                    <a:pt x="223" y="81"/>
                  </a:cubicBezTo>
                  <a:cubicBezTo>
                    <a:pt x="223" y="81"/>
                    <a:pt x="223" y="81"/>
                    <a:pt x="223" y="81"/>
                  </a:cubicBezTo>
                  <a:cubicBezTo>
                    <a:pt x="223" y="81"/>
                    <a:pt x="223" y="81"/>
                    <a:pt x="223" y="81"/>
                  </a:cubicBezTo>
                  <a:cubicBezTo>
                    <a:pt x="221" y="33"/>
                    <a:pt x="182" y="21"/>
                    <a:pt x="182" y="21"/>
                  </a:cubicBezTo>
                  <a:cubicBezTo>
                    <a:pt x="134" y="0"/>
                    <a:pt x="108" y="36"/>
                    <a:pt x="108" y="36"/>
                  </a:cubicBezTo>
                  <a:cubicBezTo>
                    <a:pt x="89" y="27"/>
                    <a:pt x="79" y="51"/>
                    <a:pt x="79" y="51"/>
                  </a:cubicBezTo>
                  <a:cubicBezTo>
                    <a:pt x="79" y="52"/>
                    <a:pt x="78" y="54"/>
                    <a:pt x="78" y="55"/>
                  </a:cubicBezTo>
                  <a:cubicBezTo>
                    <a:pt x="78" y="55"/>
                    <a:pt x="78" y="56"/>
                    <a:pt x="78" y="56"/>
                  </a:cubicBezTo>
                  <a:cubicBezTo>
                    <a:pt x="78" y="57"/>
                    <a:pt x="77" y="58"/>
                    <a:pt x="77" y="59"/>
                  </a:cubicBezTo>
                  <a:cubicBezTo>
                    <a:pt x="77" y="60"/>
                    <a:pt x="77" y="60"/>
                    <a:pt x="77" y="61"/>
                  </a:cubicBezTo>
                  <a:cubicBezTo>
                    <a:pt x="77" y="62"/>
                    <a:pt x="76" y="63"/>
                    <a:pt x="76" y="64"/>
                  </a:cubicBezTo>
                  <a:cubicBezTo>
                    <a:pt x="76" y="65"/>
                    <a:pt x="76" y="65"/>
                    <a:pt x="76" y="65"/>
                  </a:cubicBezTo>
                  <a:cubicBezTo>
                    <a:pt x="76" y="66"/>
                    <a:pt x="76" y="68"/>
                    <a:pt x="76" y="69"/>
                  </a:cubicBezTo>
                  <a:cubicBezTo>
                    <a:pt x="76" y="70"/>
                    <a:pt x="76" y="70"/>
                    <a:pt x="76" y="71"/>
                  </a:cubicBezTo>
                  <a:cubicBezTo>
                    <a:pt x="76" y="72"/>
                    <a:pt x="75" y="73"/>
                    <a:pt x="75" y="74"/>
                  </a:cubicBezTo>
                  <a:cubicBezTo>
                    <a:pt x="75" y="74"/>
                    <a:pt x="75" y="75"/>
                    <a:pt x="75" y="75"/>
                  </a:cubicBezTo>
                  <a:cubicBezTo>
                    <a:pt x="75" y="76"/>
                    <a:pt x="75" y="77"/>
                    <a:pt x="75" y="78"/>
                  </a:cubicBezTo>
                  <a:cubicBezTo>
                    <a:pt x="75" y="79"/>
                    <a:pt x="75" y="79"/>
                    <a:pt x="75" y="79"/>
                  </a:cubicBezTo>
                  <a:cubicBezTo>
                    <a:pt x="75" y="81"/>
                    <a:pt x="76" y="82"/>
                    <a:pt x="76" y="83"/>
                  </a:cubicBezTo>
                  <a:cubicBezTo>
                    <a:pt x="76" y="84"/>
                    <a:pt x="76" y="84"/>
                    <a:pt x="76" y="84"/>
                  </a:cubicBezTo>
                  <a:cubicBezTo>
                    <a:pt x="76" y="85"/>
                    <a:pt x="76" y="86"/>
                    <a:pt x="76" y="87"/>
                  </a:cubicBezTo>
                  <a:cubicBezTo>
                    <a:pt x="76" y="88"/>
                    <a:pt x="76" y="88"/>
                    <a:pt x="76" y="89"/>
                  </a:cubicBezTo>
                  <a:cubicBezTo>
                    <a:pt x="76" y="90"/>
                    <a:pt x="76" y="91"/>
                    <a:pt x="77" y="92"/>
                  </a:cubicBezTo>
                  <a:cubicBezTo>
                    <a:pt x="77" y="92"/>
                    <a:pt x="77" y="92"/>
                    <a:pt x="77" y="93"/>
                  </a:cubicBezTo>
                  <a:cubicBezTo>
                    <a:pt x="77" y="94"/>
                    <a:pt x="77" y="95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8" y="98"/>
                    <a:pt x="78" y="99"/>
                    <a:pt x="78" y="100"/>
                  </a:cubicBezTo>
                  <a:cubicBezTo>
                    <a:pt x="78" y="101"/>
                    <a:pt x="78" y="101"/>
                    <a:pt x="78" y="101"/>
                  </a:cubicBezTo>
                  <a:cubicBezTo>
                    <a:pt x="79" y="102"/>
                    <a:pt x="79" y="103"/>
                    <a:pt x="79" y="104"/>
                  </a:cubicBezTo>
                  <a:cubicBezTo>
                    <a:pt x="79" y="104"/>
                    <a:pt x="79" y="105"/>
                    <a:pt x="79" y="105"/>
                  </a:cubicBezTo>
                  <a:cubicBezTo>
                    <a:pt x="79" y="105"/>
                    <a:pt x="80" y="105"/>
                    <a:pt x="80" y="106"/>
                  </a:cubicBezTo>
                  <a:cubicBezTo>
                    <a:pt x="80" y="106"/>
                    <a:pt x="80" y="106"/>
                    <a:pt x="80" y="106"/>
                  </a:cubicBezTo>
                  <a:cubicBezTo>
                    <a:pt x="81" y="111"/>
                    <a:pt x="83" y="115"/>
                    <a:pt x="84" y="119"/>
                  </a:cubicBezTo>
                  <a:cubicBezTo>
                    <a:pt x="77" y="115"/>
                    <a:pt x="76" y="123"/>
                    <a:pt x="76" y="123"/>
                  </a:cubicBezTo>
                  <a:cubicBezTo>
                    <a:pt x="76" y="152"/>
                    <a:pt x="92" y="161"/>
                    <a:pt x="92" y="161"/>
                  </a:cubicBezTo>
                  <a:cubicBezTo>
                    <a:pt x="95" y="180"/>
                    <a:pt x="114" y="200"/>
                    <a:pt x="114" y="200"/>
                  </a:cubicBezTo>
                  <a:cubicBezTo>
                    <a:pt x="121" y="227"/>
                    <a:pt x="104" y="238"/>
                    <a:pt x="104" y="238"/>
                  </a:cubicBezTo>
                  <a:cubicBezTo>
                    <a:pt x="75" y="249"/>
                    <a:pt x="75" y="249"/>
                    <a:pt x="75" y="249"/>
                  </a:cubicBezTo>
                  <a:cubicBezTo>
                    <a:pt x="0" y="273"/>
                    <a:pt x="0" y="339"/>
                    <a:pt x="0" y="339"/>
                  </a:cubicBezTo>
                  <a:cubicBezTo>
                    <a:pt x="137" y="339"/>
                    <a:pt x="137" y="339"/>
                    <a:pt x="137" y="339"/>
                  </a:cubicBezTo>
                  <a:cubicBezTo>
                    <a:pt x="148" y="271"/>
                    <a:pt x="148" y="271"/>
                    <a:pt x="148" y="271"/>
                  </a:cubicBezTo>
                  <a:cubicBezTo>
                    <a:pt x="136" y="258"/>
                    <a:pt x="136" y="258"/>
                    <a:pt x="136" y="258"/>
                  </a:cubicBezTo>
                  <a:cubicBezTo>
                    <a:pt x="146" y="249"/>
                    <a:pt x="146" y="249"/>
                    <a:pt x="146" y="249"/>
                  </a:cubicBezTo>
                  <a:cubicBezTo>
                    <a:pt x="166" y="249"/>
                    <a:pt x="166" y="249"/>
                    <a:pt x="166" y="249"/>
                  </a:cubicBezTo>
                  <a:cubicBezTo>
                    <a:pt x="175" y="258"/>
                    <a:pt x="175" y="258"/>
                    <a:pt x="175" y="258"/>
                  </a:cubicBezTo>
                  <a:cubicBezTo>
                    <a:pt x="164" y="271"/>
                    <a:pt x="164" y="271"/>
                    <a:pt x="164" y="271"/>
                  </a:cubicBezTo>
                  <a:cubicBezTo>
                    <a:pt x="174" y="339"/>
                    <a:pt x="174" y="339"/>
                    <a:pt x="174" y="339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307" y="274"/>
                    <a:pt x="238" y="252"/>
                    <a:pt x="216" y="244"/>
                  </a:cubicBezTo>
                  <a:close/>
                  <a:moveTo>
                    <a:pt x="96" y="158"/>
                  </a:moveTo>
                  <a:cubicBezTo>
                    <a:pt x="94" y="157"/>
                    <a:pt x="86" y="153"/>
                    <a:pt x="81" y="139"/>
                  </a:cubicBezTo>
                  <a:cubicBezTo>
                    <a:pt x="81" y="139"/>
                    <a:pt x="77" y="124"/>
                    <a:pt x="81" y="123"/>
                  </a:cubicBezTo>
                  <a:cubicBezTo>
                    <a:pt x="81" y="123"/>
                    <a:pt x="86" y="119"/>
                    <a:pt x="93" y="136"/>
                  </a:cubicBezTo>
                  <a:cubicBezTo>
                    <a:pt x="94" y="139"/>
                    <a:pt x="96" y="142"/>
                    <a:pt x="97" y="143"/>
                  </a:cubicBezTo>
                  <a:cubicBezTo>
                    <a:pt x="97" y="143"/>
                    <a:pt x="82" y="98"/>
                    <a:pt x="105" y="72"/>
                  </a:cubicBezTo>
                  <a:cubicBezTo>
                    <a:pt x="105" y="72"/>
                    <a:pt x="155" y="137"/>
                    <a:pt x="211" y="104"/>
                  </a:cubicBezTo>
                  <a:cubicBezTo>
                    <a:pt x="211" y="131"/>
                    <a:pt x="211" y="131"/>
                    <a:pt x="211" y="131"/>
                  </a:cubicBezTo>
                  <a:cubicBezTo>
                    <a:pt x="211" y="138"/>
                    <a:pt x="211" y="143"/>
                    <a:pt x="215" y="136"/>
                  </a:cubicBezTo>
                  <a:cubicBezTo>
                    <a:pt x="222" y="120"/>
                    <a:pt x="222" y="130"/>
                    <a:pt x="222" y="130"/>
                  </a:cubicBezTo>
                  <a:cubicBezTo>
                    <a:pt x="220" y="148"/>
                    <a:pt x="212" y="156"/>
                    <a:pt x="206" y="161"/>
                  </a:cubicBezTo>
                  <a:cubicBezTo>
                    <a:pt x="201" y="176"/>
                    <a:pt x="193" y="190"/>
                    <a:pt x="183" y="201"/>
                  </a:cubicBezTo>
                  <a:cubicBezTo>
                    <a:pt x="152" y="236"/>
                    <a:pt x="121" y="201"/>
                    <a:pt x="121" y="201"/>
                  </a:cubicBezTo>
                  <a:cubicBezTo>
                    <a:pt x="109" y="191"/>
                    <a:pt x="101" y="175"/>
                    <a:pt x="96" y="158"/>
                  </a:cubicBezTo>
                  <a:close/>
                  <a:moveTo>
                    <a:pt x="185" y="222"/>
                  </a:moveTo>
                  <a:cubicBezTo>
                    <a:pt x="166" y="245"/>
                    <a:pt x="166" y="245"/>
                    <a:pt x="166" y="245"/>
                  </a:cubicBezTo>
                  <a:cubicBezTo>
                    <a:pt x="147" y="245"/>
                    <a:pt x="147" y="245"/>
                    <a:pt x="147" y="245"/>
                  </a:cubicBezTo>
                  <a:cubicBezTo>
                    <a:pt x="117" y="225"/>
                    <a:pt x="117" y="225"/>
                    <a:pt x="117" y="225"/>
                  </a:cubicBezTo>
                  <a:cubicBezTo>
                    <a:pt x="117" y="225"/>
                    <a:pt x="119" y="216"/>
                    <a:pt x="119" y="204"/>
                  </a:cubicBezTo>
                  <a:cubicBezTo>
                    <a:pt x="119" y="204"/>
                    <a:pt x="132" y="221"/>
                    <a:pt x="152" y="220"/>
                  </a:cubicBezTo>
                  <a:cubicBezTo>
                    <a:pt x="152" y="220"/>
                    <a:pt x="171" y="222"/>
                    <a:pt x="185" y="204"/>
                  </a:cubicBezTo>
                  <a:lnTo>
                    <a:pt x="185" y="222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72009" tIns="36005" rIns="72009" bIns="3600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667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96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1757046" y="194930"/>
            <a:ext cx="3598216" cy="1192512"/>
            <a:chOff x="2384735" y="2440681"/>
            <a:chExt cx="4059462" cy="1304290"/>
          </a:xfrm>
        </p:grpSpPr>
        <p:sp>
          <p:nvSpPr>
            <p:cNvPr id="122" name="TextBox 11"/>
            <p:cNvSpPr txBox="1"/>
            <p:nvPr/>
          </p:nvSpPr>
          <p:spPr>
            <a:xfrm>
              <a:off x="3814951" y="2474698"/>
              <a:ext cx="2629246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 indent="-25400" defTabSz="966788"/>
              <a:r>
                <a:rPr lang="zh-CN" altLang="en-US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rPr>
                <a:t> </a:t>
              </a:r>
              <a:r>
                <a:rPr lang="zh-CN" altLang="en-US" sz="28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rPr>
                <a:t>第一部分</a:t>
              </a:r>
              <a:endParaRPr lang="en-US" altLang="zh-CN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endParaRPr>
            </a:p>
            <a:p>
              <a:pPr marL="0" lvl="1" indent="-25400" algn="ctr" defTabSz="966788"/>
              <a:r>
                <a:rPr lang="zh-CN" altLang="en-US" sz="3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rPr>
                <a:t>新</a:t>
              </a:r>
              <a:r>
                <a:rPr lang="zh-CN" altLang="en-US" sz="36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rPr>
                <a:t>员工风采</a:t>
              </a:r>
              <a:endParaRPr lang="en-US" altLang="zh-CN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endParaRPr>
            </a:p>
          </p:txBody>
        </p:sp>
        <p:cxnSp>
          <p:nvCxnSpPr>
            <p:cNvPr id="123" name="直接连接符 122"/>
            <p:cNvCxnSpPr/>
            <p:nvPr/>
          </p:nvCxnSpPr>
          <p:spPr>
            <a:xfrm flipV="1">
              <a:off x="3631499" y="2440681"/>
              <a:ext cx="4397" cy="1304290"/>
            </a:xfrm>
            <a:prstGeom prst="line">
              <a:avLst/>
            </a:prstGeom>
            <a:noFill/>
            <a:ln w="12700" cap="flat" cmpd="sng" algn="ctr">
              <a:solidFill>
                <a:srgbClr val="080808"/>
              </a:solidFill>
              <a:prstDash val="dash"/>
            </a:ln>
            <a:effectLst/>
          </p:spPr>
        </p:cxnSp>
        <p:grpSp>
          <p:nvGrpSpPr>
            <p:cNvPr id="124" name="组合 123"/>
            <p:cNvGrpSpPr/>
            <p:nvPr/>
          </p:nvGrpSpPr>
          <p:grpSpPr>
            <a:xfrm rot="14400000">
              <a:off x="2313036" y="2669141"/>
              <a:ext cx="1079397" cy="936000"/>
              <a:chOff x="1511944" y="2420246"/>
              <a:chExt cx="2627152" cy="2294453"/>
            </a:xfrm>
            <a:effectLst>
              <a:outerShdw blurRad="203200" dist="38100" dir="3780000" sx="103000" sy="103000" algn="t" rotWithShape="0">
                <a:prstClr val="black">
                  <a:alpha val="25000"/>
                </a:prstClr>
              </a:outerShdw>
            </a:effectLst>
          </p:grpSpPr>
          <p:sp>
            <p:nvSpPr>
              <p:cNvPr id="128" name="Freeform 6"/>
              <p:cNvSpPr>
                <a:spLocks/>
              </p:cNvSpPr>
              <p:nvPr/>
            </p:nvSpPr>
            <p:spPr bwMode="auto">
              <a:xfrm>
                <a:off x="1511944" y="2420246"/>
                <a:ext cx="2627152" cy="2294453"/>
              </a:xfrm>
              <a:custGeom>
                <a:avLst/>
                <a:gdLst>
                  <a:gd name="T0" fmla="*/ 4479 w 4516"/>
                  <a:gd name="T1" fmla="*/ 2074 h 3947"/>
                  <a:gd name="T2" fmla="*/ 3967 w 4516"/>
                  <a:gd name="T3" fmla="*/ 2960 h 3947"/>
                  <a:gd name="T4" fmla="*/ 3455 w 4516"/>
                  <a:gd name="T5" fmla="*/ 3847 h 3947"/>
                  <a:gd name="T6" fmla="*/ 3282 w 4516"/>
                  <a:gd name="T7" fmla="*/ 3947 h 3947"/>
                  <a:gd name="T8" fmla="*/ 2258 w 4516"/>
                  <a:gd name="T9" fmla="*/ 3947 h 3947"/>
                  <a:gd name="T10" fmla="*/ 1234 w 4516"/>
                  <a:gd name="T11" fmla="*/ 3947 h 3947"/>
                  <a:gd name="T12" fmla="*/ 1061 w 4516"/>
                  <a:gd name="T13" fmla="*/ 3847 h 3947"/>
                  <a:gd name="T14" fmla="*/ 549 w 4516"/>
                  <a:gd name="T15" fmla="*/ 2960 h 3947"/>
                  <a:gd name="T16" fmla="*/ 37 w 4516"/>
                  <a:gd name="T17" fmla="*/ 2074 h 3947"/>
                  <a:gd name="T18" fmla="*/ 37 w 4516"/>
                  <a:gd name="T19" fmla="*/ 1874 h 3947"/>
                  <a:gd name="T20" fmla="*/ 549 w 4516"/>
                  <a:gd name="T21" fmla="*/ 987 h 3947"/>
                  <a:gd name="T22" fmla="*/ 1061 w 4516"/>
                  <a:gd name="T23" fmla="*/ 100 h 3947"/>
                  <a:gd name="T24" fmla="*/ 1234 w 4516"/>
                  <a:gd name="T25" fmla="*/ 0 h 3947"/>
                  <a:gd name="T26" fmla="*/ 2258 w 4516"/>
                  <a:gd name="T27" fmla="*/ 0 h 3947"/>
                  <a:gd name="T28" fmla="*/ 3282 w 4516"/>
                  <a:gd name="T29" fmla="*/ 0 h 3947"/>
                  <a:gd name="T30" fmla="*/ 3455 w 4516"/>
                  <a:gd name="T31" fmla="*/ 100 h 3947"/>
                  <a:gd name="T32" fmla="*/ 3967 w 4516"/>
                  <a:gd name="T33" fmla="*/ 987 h 3947"/>
                  <a:gd name="T34" fmla="*/ 4479 w 4516"/>
                  <a:gd name="T35" fmla="*/ 1874 h 3947"/>
                  <a:gd name="T36" fmla="*/ 4479 w 4516"/>
                  <a:gd name="T37" fmla="*/ 2074 h 3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516" h="3947">
                    <a:moveTo>
                      <a:pt x="4479" y="2074"/>
                    </a:moveTo>
                    <a:lnTo>
                      <a:pt x="3967" y="2960"/>
                    </a:lnTo>
                    <a:lnTo>
                      <a:pt x="3455" y="3847"/>
                    </a:lnTo>
                    <a:cubicBezTo>
                      <a:pt x="3418" y="3911"/>
                      <a:pt x="3355" y="3947"/>
                      <a:pt x="3282" y="3947"/>
                    </a:cubicBezTo>
                    <a:lnTo>
                      <a:pt x="2258" y="3947"/>
                    </a:lnTo>
                    <a:lnTo>
                      <a:pt x="1234" y="3947"/>
                    </a:lnTo>
                    <a:cubicBezTo>
                      <a:pt x="1160" y="3947"/>
                      <a:pt x="1097" y="3911"/>
                      <a:pt x="1061" y="3847"/>
                    </a:cubicBezTo>
                    <a:lnTo>
                      <a:pt x="549" y="2960"/>
                    </a:lnTo>
                    <a:lnTo>
                      <a:pt x="37" y="2074"/>
                    </a:lnTo>
                    <a:cubicBezTo>
                      <a:pt x="0" y="2010"/>
                      <a:pt x="0" y="1937"/>
                      <a:pt x="37" y="1874"/>
                    </a:cubicBezTo>
                    <a:lnTo>
                      <a:pt x="549" y="987"/>
                    </a:lnTo>
                    <a:lnTo>
                      <a:pt x="1061" y="100"/>
                    </a:lnTo>
                    <a:cubicBezTo>
                      <a:pt x="1097" y="36"/>
                      <a:pt x="1160" y="0"/>
                      <a:pt x="1234" y="0"/>
                    </a:cubicBezTo>
                    <a:lnTo>
                      <a:pt x="2258" y="0"/>
                    </a:lnTo>
                    <a:lnTo>
                      <a:pt x="3282" y="0"/>
                    </a:lnTo>
                    <a:cubicBezTo>
                      <a:pt x="3355" y="0"/>
                      <a:pt x="3418" y="36"/>
                      <a:pt x="3455" y="100"/>
                    </a:cubicBezTo>
                    <a:lnTo>
                      <a:pt x="3967" y="987"/>
                    </a:lnTo>
                    <a:lnTo>
                      <a:pt x="4479" y="1874"/>
                    </a:lnTo>
                    <a:cubicBezTo>
                      <a:pt x="4516" y="1937"/>
                      <a:pt x="4516" y="2010"/>
                      <a:pt x="4479" y="2074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7938" cap="flat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667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9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29" name="Freeform 6"/>
              <p:cNvSpPr>
                <a:spLocks/>
              </p:cNvSpPr>
              <p:nvPr/>
            </p:nvSpPr>
            <p:spPr bwMode="auto">
              <a:xfrm>
                <a:off x="1524106" y="2431739"/>
                <a:ext cx="2602832" cy="2271469"/>
              </a:xfrm>
              <a:custGeom>
                <a:avLst/>
                <a:gdLst>
                  <a:gd name="T0" fmla="*/ 4479 w 4516"/>
                  <a:gd name="T1" fmla="*/ 2074 h 3947"/>
                  <a:gd name="T2" fmla="*/ 3967 w 4516"/>
                  <a:gd name="T3" fmla="*/ 2960 h 3947"/>
                  <a:gd name="T4" fmla="*/ 3455 w 4516"/>
                  <a:gd name="T5" fmla="*/ 3847 h 3947"/>
                  <a:gd name="T6" fmla="*/ 3282 w 4516"/>
                  <a:gd name="T7" fmla="*/ 3947 h 3947"/>
                  <a:gd name="T8" fmla="*/ 2258 w 4516"/>
                  <a:gd name="T9" fmla="*/ 3947 h 3947"/>
                  <a:gd name="T10" fmla="*/ 1234 w 4516"/>
                  <a:gd name="T11" fmla="*/ 3947 h 3947"/>
                  <a:gd name="T12" fmla="*/ 1061 w 4516"/>
                  <a:gd name="T13" fmla="*/ 3847 h 3947"/>
                  <a:gd name="T14" fmla="*/ 549 w 4516"/>
                  <a:gd name="T15" fmla="*/ 2960 h 3947"/>
                  <a:gd name="T16" fmla="*/ 37 w 4516"/>
                  <a:gd name="T17" fmla="*/ 2074 h 3947"/>
                  <a:gd name="T18" fmla="*/ 37 w 4516"/>
                  <a:gd name="T19" fmla="*/ 1874 h 3947"/>
                  <a:gd name="T20" fmla="*/ 549 w 4516"/>
                  <a:gd name="T21" fmla="*/ 987 h 3947"/>
                  <a:gd name="T22" fmla="*/ 1061 w 4516"/>
                  <a:gd name="T23" fmla="*/ 100 h 3947"/>
                  <a:gd name="T24" fmla="*/ 1234 w 4516"/>
                  <a:gd name="T25" fmla="*/ 0 h 3947"/>
                  <a:gd name="T26" fmla="*/ 2258 w 4516"/>
                  <a:gd name="T27" fmla="*/ 0 h 3947"/>
                  <a:gd name="T28" fmla="*/ 3282 w 4516"/>
                  <a:gd name="T29" fmla="*/ 0 h 3947"/>
                  <a:gd name="T30" fmla="*/ 3455 w 4516"/>
                  <a:gd name="T31" fmla="*/ 100 h 3947"/>
                  <a:gd name="T32" fmla="*/ 3967 w 4516"/>
                  <a:gd name="T33" fmla="*/ 987 h 3947"/>
                  <a:gd name="T34" fmla="*/ 4479 w 4516"/>
                  <a:gd name="T35" fmla="*/ 1874 h 3947"/>
                  <a:gd name="T36" fmla="*/ 4479 w 4516"/>
                  <a:gd name="T37" fmla="*/ 2074 h 3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516" h="3947">
                    <a:moveTo>
                      <a:pt x="4479" y="2074"/>
                    </a:moveTo>
                    <a:lnTo>
                      <a:pt x="3967" y="2960"/>
                    </a:lnTo>
                    <a:lnTo>
                      <a:pt x="3455" y="3847"/>
                    </a:lnTo>
                    <a:cubicBezTo>
                      <a:pt x="3418" y="3911"/>
                      <a:pt x="3355" y="3947"/>
                      <a:pt x="3282" y="3947"/>
                    </a:cubicBezTo>
                    <a:lnTo>
                      <a:pt x="2258" y="3947"/>
                    </a:lnTo>
                    <a:lnTo>
                      <a:pt x="1234" y="3947"/>
                    </a:lnTo>
                    <a:cubicBezTo>
                      <a:pt x="1160" y="3947"/>
                      <a:pt x="1097" y="3911"/>
                      <a:pt x="1061" y="3847"/>
                    </a:cubicBezTo>
                    <a:lnTo>
                      <a:pt x="549" y="2960"/>
                    </a:lnTo>
                    <a:lnTo>
                      <a:pt x="37" y="2074"/>
                    </a:lnTo>
                    <a:cubicBezTo>
                      <a:pt x="0" y="2010"/>
                      <a:pt x="0" y="1937"/>
                      <a:pt x="37" y="1874"/>
                    </a:cubicBezTo>
                    <a:lnTo>
                      <a:pt x="549" y="987"/>
                    </a:lnTo>
                    <a:lnTo>
                      <a:pt x="1061" y="100"/>
                    </a:lnTo>
                    <a:cubicBezTo>
                      <a:pt x="1097" y="36"/>
                      <a:pt x="1160" y="0"/>
                      <a:pt x="1234" y="0"/>
                    </a:cubicBezTo>
                    <a:lnTo>
                      <a:pt x="2258" y="0"/>
                    </a:lnTo>
                    <a:lnTo>
                      <a:pt x="3282" y="0"/>
                    </a:lnTo>
                    <a:cubicBezTo>
                      <a:pt x="3355" y="0"/>
                      <a:pt x="3418" y="36"/>
                      <a:pt x="3455" y="100"/>
                    </a:cubicBezTo>
                    <a:lnTo>
                      <a:pt x="3967" y="987"/>
                    </a:lnTo>
                    <a:lnTo>
                      <a:pt x="4479" y="1874"/>
                    </a:lnTo>
                    <a:cubicBezTo>
                      <a:pt x="4516" y="1937"/>
                      <a:pt x="4516" y="2010"/>
                      <a:pt x="4479" y="2074"/>
                    </a:cubicBez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82000"/>
                      <a:lumOff val="18000"/>
                    </a:sysClr>
                  </a:gs>
                  <a:gs pos="47000">
                    <a:srgbClr val="F5F5F5"/>
                  </a:gs>
                  <a:gs pos="100000">
                    <a:sysClr val="window" lastClr="FFFFFF">
                      <a:lumMod val="95000"/>
                      <a:lumOff val="5000"/>
                    </a:sysClr>
                  </a:gs>
                </a:gsLst>
                <a:lin ang="18900000" scaled="0"/>
              </a:gradFill>
              <a:ln w="7938" cap="flat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667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9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25" name="组合 124"/>
            <p:cNvGrpSpPr/>
            <p:nvPr/>
          </p:nvGrpSpPr>
          <p:grpSpPr>
            <a:xfrm>
              <a:off x="2451374" y="2771661"/>
              <a:ext cx="810431" cy="730960"/>
              <a:chOff x="4634991" y="2138335"/>
              <a:chExt cx="428348" cy="386204"/>
            </a:xfrm>
          </p:grpSpPr>
          <p:sp>
            <p:nvSpPr>
              <p:cNvPr id="126" name="Freeform 5"/>
              <p:cNvSpPr>
                <a:spLocks/>
              </p:cNvSpPr>
              <p:nvPr/>
            </p:nvSpPr>
            <p:spPr bwMode="auto">
              <a:xfrm>
                <a:off x="4634991" y="2138335"/>
                <a:ext cx="428348" cy="386204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667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27" name="KSO_Shape"/>
              <p:cNvSpPr>
                <a:spLocks/>
              </p:cNvSpPr>
              <p:nvPr/>
            </p:nvSpPr>
            <p:spPr bwMode="auto">
              <a:xfrm>
                <a:off x="4711293" y="2236765"/>
                <a:ext cx="275742" cy="189342"/>
              </a:xfrm>
              <a:custGeom>
                <a:avLst/>
                <a:gdLst>
                  <a:gd name="T0" fmla="*/ 2147483646 w 112"/>
                  <a:gd name="T1" fmla="*/ 2147483646 h 77"/>
                  <a:gd name="T2" fmla="*/ 2147483646 w 112"/>
                  <a:gd name="T3" fmla="*/ 2147483646 h 77"/>
                  <a:gd name="T4" fmla="*/ 2147483646 w 112"/>
                  <a:gd name="T5" fmla="*/ 2147483646 h 77"/>
                  <a:gd name="T6" fmla="*/ 2147483646 w 112"/>
                  <a:gd name="T7" fmla="*/ 2147483646 h 77"/>
                  <a:gd name="T8" fmla="*/ 2147483646 w 112"/>
                  <a:gd name="T9" fmla="*/ 2147483646 h 77"/>
                  <a:gd name="T10" fmla="*/ 0 w 112"/>
                  <a:gd name="T11" fmla="*/ 2147483646 h 77"/>
                  <a:gd name="T12" fmla="*/ 2147483646 w 112"/>
                  <a:gd name="T13" fmla="*/ 2147483646 h 77"/>
                  <a:gd name="T14" fmla="*/ 2147483646 w 112"/>
                  <a:gd name="T15" fmla="*/ 2147483646 h 77"/>
                  <a:gd name="T16" fmla="*/ 2147483646 w 112"/>
                  <a:gd name="T17" fmla="*/ 2147483646 h 77"/>
                  <a:gd name="T18" fmla="*/ 2147483646 w 112"/>
                  <a:gd name="T19" fmla="*/ 2147483646 h 77"/>
                  <a:gd name="T20" fmla="*/ 2147483646 w 112"/>
                  <a:gd name="T21" fmla="*/ 2147483646 h 77"/>
                  <a:gd name="T22" fmla="*/ 2147483646 w 112"/>
                  <a:gd name="T23" fmla="*/ 2147483646 h 77"/>
                  <a:gd name="T24" fmla="*/ 2147483646 w 112"/>
                  <a:gd name="T25" fmla="*/ 2147483646 h 77"/>
                  <a:gd name="T26" fmla="*/ 2147483646 w 112"/>
                  <a:gd name="T27" fmla="*/ 2147483646 h 77"/>
                  <a:gd name="T28" fmla="*/ 2147483646 w 112"/>
                  <a:gd name="T29" fmla="*/ 2147483646 h 77"/>
                  <a:gd name="T30" fmla="*/ 2147483646 w 112"/>
                  <a:gd name="T31" fmla="*/ 2147483646 h 77"/>
                  <a:gd name="T32" fmla="*/ 2147483646 w 112"/>
                  <a:gd name="T33" fmla="*/ 2147483646 h 77"/>
                  <a:gd name="T34" fmla="*/ 2147483646 w 112"/>
                  <a:gd name="T35" fmla="*/ 2147483646 h 77"/>
                  <a:gd name="T36" fmla="*/ 2147483646 w 112"/>
                  <a:gd name="T37" fmla="*/ 2147483646 h 77"/>
                  <a:gd name="T38" fmla="*/ 2147483646 w 112"/>
                  <a:gd name="T39" fmla="*/ 2147483646 h 77"/>
                  <a:gd name="T40" fmla="*/ 2147483646 w 112"/>
                  <a:gd name="T41" fmla="*/ 2147483646 h 77"/>
                  <a:gd name="T42" fmla="*/ 2147483646 w 112"/>
                  <a:gd name="T43" fmla="*/ 2147483646 h 77"/>
                  <a:gd name="T44" fmla="*/ 2147483646 w 112"/>
                  <a:gd name="T45" fmla="*/ 2147483646 h 77"/>
                  <a:gd name="T46" fmla="*/ 2147483646 w 112"/>
                  <a:gd name="T47" fmla="*/ 2147483646 h 77"/>
                  <a:gd name="T48" fmla="*/ 2147483646 w 112"/>
                  <a:gd name="T49" fmla="*/ 2147483646 h 77"/>
                  <a:gd name="T50" fmla="*/ 2147483646 w 112"/>
                  <a:gd name="T51" fmla="*/ 2147483646 h 77"/>
                  <a:gd name="T52" fmla="*/ 2147483646 w 112"/>
                  <a:gd name="T53" fmla="*/ 2147483646 h 77"/>
                  <a:gd name="T54" fmla="*/ 2147483646 w 112"/>
                  <a:gd name="T55" fmla="*/ 2147483646 h 77"/>
                  <a:gd name="T56" fmla="*/ 2147483646 w 112"/>
                  <a:gd name="T57" fmla="*/ 2147483646 h 77"/>
                  <a:gd name="T58" fmla="*/ 2147483646 w 112"/>
                  <a:gd name="T59" fmla="*/ 2147483646 h 77"/>
                  <a:gd name="T60" fmla="*/ 2147483646 w 112"/>
                  <a:gd name="T61" fmla="*/ 2147483646 h 77"/>
                  <a:gd name="T62" fmla="*/ 2147483646 w 112"/>
                  <a:gd name="T63" fmla="*/ 2147483646 h 77"/>
                  <a:gd name="T64" fmla="*/ 2147483646 w 112"/>
                  <a:gd name="T65" fmla="*/ 2147483646 h 77"/>
                  <a:gd name="T66" fmla="*/ 2147483646 w 112"/>
                  <a:gd name="T67" fmla="*/ 2147483646 h 77"/>
                  <a:gd name="T68" fmla="*/ 2147483646 w 112"/>
                  <a:gd name="T69" fmla="*/ 2147483646 h 77"/>
                  <a:gd name="T70" fmla="*/ 2147483646 w 112"/>
                  <a:gd name="T71" fmla="*/ 2147483646 h 77"/>
                  <a:gd name="T72" fmla="*/ 2147483646 w 112"/>
                  <a:gd name="T73" fmla="*/ 2147483646 h 77"/>
                  <a:gd name="T74" fmla="*/ 2147483646 w 112"/>
                  <a:gd name="T75" fmla="*/ 2147483646 h 77"/>
                  <a:gd name="T76" fmla="*/ 2147483646 w 112"/>
                  <a:gd name="T77" fmla="*/ 2147483646 h 77"/>
                  <a:gd name="T78" fmla="*/ 2147483646 w 112"/>
                  <a:gd name="T79" fmla="*/ 2147483646 h 77"/>
                  <a:gd name="T80" fmla="*/ 2147483646 w 112"/>
                  <a:gd name="T81" fmla="*/ 2147483646 h 77"/>
                  <a:gd name="T82" fmla="*/ 2147483646 w 112"/>
                  <a:gd name="T83" fmla="*/ 2147483646 h 77"/>
                  <a:gd name="T84" fmla="*/ 2147483646 w 112"/>
                  <a:gd name="T85" fmla="*/ 2147483646 h 77"/>
                  <a:gd name="T86" fmla="*/ 2147483646 w 112"/>
                  <a:gd name="T87" fmla="*/ 2147483646 h 77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112" h="77">
                    <a:moveTo>
                      <a:pt x="56" y="0"/>
                    </a:moveTo>
                    <a:cubicBezTo>
                      <a:pt x="62" y="0"/>
                      <a:pt x="66" y="4"/>
                      <a:pt x="66" y="10"/>
                    </a:cubicBezTo>
                    <a:cubicBezTo>
                      <a:pt x="66" y="15"/>
                      <a:pt x="62" y="20"/>
                      <a:pt x="56" y="20"/>
                    </a:cubicBezTo>
                    <a:cubicBezTo>
                      <a:pt x="51" y="20"/>
                      <a:pt x="46" y="15"/>
                      <a:pt x="46" y="10"/>
                    </a:cubicBezTo>
                    <a:cubicBezTo>
                      <a:pt x="46" y="4"/>
                      <a:pt x="51" y="0"/>
                      <a:pt x="56" y="0"/>
                    </a:cubicBezTo>
                    <a:close/>
                    <a:moveTo>
                      <a:pt x="15" y="49"/>
                    </a:moveTo>
                    <a:cubicBezTo>
                      <a:pt x="15" y="66"/>
                      <a:pt x="15" y="66"/>
                      <a:pt x="15" y="66"/>
                    </a:cubicBez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52"/>
                      <a:pt x="10" y="52"/>
                      <a:pt x="10" y="52"/>
                    </a:cubicBezTo>
                    <a:cubicBezTo>
                      <a:pt x="9" y="52"/>
                      <a:pt x="9" y="52"/>
                      <a:pt x="9" y="52"/>
                    </a:cubicBezTo>
                    <a:cubicBezTo>
                      <a:pt x="9" y="66"/>
                      <a:pt x="9" y="66"/>
                      <a:pt x="9" y="66"/>
                    </a:cubicBezTo>
                    <a:cubicBezTo>
                      <a:pt x="4" y="66"/>
                      <a:pt x="4" y="66"/>
                      <a:pt x="4" y="66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46"/>
                      <a:pt x="4" y="46"/>
                      <a:pt x="4" y="4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46"/>
                      <a:pt x="4" y="46"/>
                      <a:pt x="4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1"/>
                      <a:pt x="1" y="29"/>
                      <a:pt x="4" y="29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3" y="30"/>
                      <a:pt x="13" y="30"/>
                      <a:pt x="13" y="31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5" y="49"/>
                      <a:pt x="15" y="49"/>
                      <a:pt x="15" y="49"/>
                    </a:cubicBezTo>
                    <a:close/>
                    <a:moveTo>
                      <a:pt x="10" y="15"/>
                    </a:moveTo>
                    <a:cubicBezTo>
                      <a:pt x="13" y="15"/>
                      <a:pt x="16" y="18"/>
                      <a:pt x="16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5" y="26"/>
                      <a:pt x="14" y="26"/>
                    </a:cubicBezTo>
                    <a:cubicBezTo>
                      <a:pt x="13" y="27"/>
                      <a:pt x="12" y="28"/>
                      <a:pt x="10" y="28"/>
                    </a:cubicBezTo>
                    <a:cubicBezTo>
                      <a:pt x="6" y="28"/>
                      <a:pt x="3" y="25"/>
                      <a:pt x="3" y="22"/>
                    </a:cubicBezTo>
                    <a:cubicBezTo>
                      <a:pt x="3" y="18"/>
                      <a:pt x="6" y="15"/>
                      <a:pt x="10" y="15"/>
                    </a:cubicBezTo>
                    <a:close/>
                    <a:moveTo>
                      <a:pt x="96" y="49"/>
                    </a:moveTo>
                    <a:cubicBezTo>
                      <a:pt x="96" y="66"/>
                      <a:pt x="96" y="66"/>
                      <a:pt x="96" y="66"/>
                    </a:cubicBezTo>
                    <a:cubicBezTo>
                      <a:pt x="101" y="66"/>
                      <a:pt x="101" y="66"/>
                      <a:pt x="101" y="66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2" y="52"/>
                      <a:pt x="102" y="52"/>
                      <a:pt x="102" y="52"/>
                    </a:cubicBezTo>
                    <a:cubicBezTo>
                      <a:pt x="102" y="66"/>
                      <a:pt x="102" y="66"/>
                      <a:pt x="102" y="66"/>
                    </a:cubicBezTo>
                    <a:cubicBezTo>
                      <a:pt x="107" y="66"/>
                      <a:pt x="107" y="66"/>
                      <a:pt x="107" y="66"/>
                    </a:cubicBezTo>
                    <a:cubicBezTo>
                      <a:pt x="107" y="49"/>
                      <a:pt x="107" y="49"/>
                      <a:pt x="107" y="49"/>
                    </a:cubicBezTo>
                    <a:cubicBezTo>
                      <a:pt x="107" y="46"/>
                      <a:pt x="107" y="46"/>
                      <a:pt x="107" y="46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46"/>
                      <a:pt x="107" y="46"/>
                      <a:pt x="107" y="46"/>
                    </a:cubicBezTo>
                    <a:cubicBezTo>
                      <a:pt x="112" y="46"/>
                      <a:pt x="112" y="46"/>
                      <a:pt x="112" y="46"/>
                    </a:cubicBezTo>
                    <a:cubicBezTo>
                      <a:pt x="112" y="33"/>
                      <a:pt x="112" y="33"/>
                      <a:pt x="112" y="33"/>
                    </a:cubicBezTo>
                    <a:cubicBezTo>
                      <a:pt x="112" y="31"/>
                      <a:pt x="110" y="29"/>
                      <a:pt x="107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30"/>
                      <a:pt x="98" y="30"/>
                      <a:pt x="98" y="31"/>
                    </a:cubicBezTo>
                    <a:cubicBezTo>
                      <a:pt x="98" y="49"/>
                      <a:pt x="98" y="49"/>
                      <a:pt x="98" y="49"/>
                    </a:cubicBezTo>
                    <a:cubicBezTo>
                      <a:pt x="96" y="49"/>
                      <a:pt x="96" y="49"/>
                      <a:pt x="96" y="49"/>
                    </a:cubicBezTo>
                    <a:close/>
                    <a:moveTo>
                      <a:pt x="101" y="15"/>
                    </a:moveTo>
                    <a:cubicBezTo>
                      <a:pt x="98" y="15"/>
                      <a:pt x="95" y="18"/>
                      <a:pt x="95" y="22"/>
                    </a:cubicBezTo>
                    <a:cubicBezTo>
                      <a:pt x="95" y="23"/>
                      <a:pt x="95" y="24"/>
                      <a:pt x="96" y="25"/>
                    </a:cubicBezTo>
                    <a:cubicBezTo>
                      <a:pt x="96" y="26"/>
                      <a:pt x="97" y="26"/>
                      <a:pt x="97" y="26"/>
                    </a:cubicBezTo>
                    <a:cubicBezTo>
                      <a:pt x="98" y="27"/>
                      <a:pt x="100" y="28"/>
                      <a:pt x="101" y="28"/>
                    </a:cubicBezTo>
                    <a:cubicBezTo>
                      <a:pt x="105" y="28"/>
                      <a:pt x="108" y="25"/>
                      <a:pt x="108" y="22"/>
                    </a:cubicBezTo>
                    <a:cubicBezTo>
                      <a:pt x="108" y="18"/>
                      <a:pt x="105" y="15"/>
                      <a:pt x="101" y="15"/>
                    </a:cubicBezTo>
                    <a:close/>
                    <a:moveTo>
                      <a:pt x="75" y="51"/>
                    </a:moveTo>
                    <a:cubicBezTo>
                      <a:pt x="75" y="72"/>
                      <a:pt x="75" y="72"/>
                      <a:pt x="75" y="72"/>
                    </a:cubicBezTo>
                    <a:cubicBezTo>
                      <a:pt x="80" y="72"/>
                      <a:pt x="80" y="72"/>
                      <a:pt x="80" y="72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2" y="54"/>
                      <a:pt x="82" y="54"/>
                      <a:pt x="82" y="54"/>
                    </a:cubicBezTo>
                    <a:cubicBezTo>
                      <a:pt x="82" y="72"/>
                      <a:pt x="82" y="72"/>
                      <a:pt x="82" y="72"/>
                    </a:cubicBezTo>
                    <a:cubicBezTo>
                      <a:pt x="87" y="72"/>
                      <a:pt x="87" y="72"/>
                      <a:pt x="87" y="72"/>
                    </a:cubicBezTo>
                    <a:cubicBezTo>
                      <a:pt x="87" y="51"/>
                      <a:pt x="87" y="51"/>
                      <a:pt x="87" y="51"/>
                    </a:cubicBezTo>
                    <a:cubicBezTo>
                      <a:pt x="87" y="47"/>
                      <a:pt x="87" y="47"/>
                      <a:pt x="87" y="47"/>
                    </a:cubicBezTo>
                    <a:cubicBezTo>
                      <a:pt x="87" y="36"/>
                      <a:pt x="87" y="36"/>
                      <a:pt x="87" y="36"/>
                    </a:cubicBezTo>
                    <a:cubicBezTo>
                      <a:pt x="88" y="36"/>
                      <a:pt x="88" y="36"/>
                      <a:pt x="88" y="36"/>
                    </a:cubicBezTo>
                    <a:cubicBezTo>
                      <a:pt x="88" y="47"/>
                      <a:pt x="88" y="47"/>
                      <a:pt x="88" y="47"/>
                    </a:cubicBezTo>
                    <a:cubicBezTo>
                      <a:pt x="94" y="47"/>
                      <a:pt x="94" y="47"/>
                      <a:pt x="94" y="47"/>
                    </a:cubicBezTo>
                    <a:cubicBezTo>
                      <a:pt x="94" y="31"/>
                      <a:pt x="94" y="31"/>
                      <a:pt x="94" y="31"/>
                    </a:cubicBezTo>
                    <a:cubicBezTo>
                      <a:pt x="94" y="28"/>
                      <a:pt x="91" y="26"/>
                      <a:pt x="88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7"/>
                      <a:pt x="77" y="28"/>
                      <a:pt x="77" y="28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5" y="51"/>
                      <a:pt x="75" y="51"/>
                      <a:pt x="75" y="51"/>
                    </a:cubicBezTo>
                    <a:close/>
                    <a:moveTo>
                      <a:pt x="65" y="47"/>
                    </a:moveTo>
                    <a:cubicBezTo>
                      <a:pt x="65" y="32"/>
                      <a:pt x="65" y="32"/>
                      <a:pt x="65" y="32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50"/>
                      <a:pt x="64" y="50"/>
                      <a:pt x="64" y="50"/>
                    </a:cubicBezTo>
                    <a:cubicBezTo>
                      <a:pt x="64" y="77"/>
                      <a:pt x="64" y="77"/>
                      <a:pt x="64" y="77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7" y="55"/>
                      <a:pt x="57" y="55"/>
                      <a:pt x="57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77"/>
                      <a:pt x="55" y="77"/>
                      <a:pt x="55" y="77"/>
                    </a:cubicBezTo>
                    <a:cubicBezTo>
                      <a:pt x="48" y="77"/>
                      <a:pt x="48" y="77"/>
                      <a:pt x="48" y="77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8" y="47"/>
                      <a:pt x="48" y="47"/>
                      <a:pt x="48" y="47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7" y="32"/>
                      <a:pt x="47" y="32"/>
                      <a:pt x="47" y="32"/>
                    </a:cubicBezTo>
                    <a:cubicBezTo>
                      <a:pt x="47" y="47"/>
                      <a:pt x="47" y="47"/>
                      <a:pt x="47" y="47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4"/>
                      <a:pt x="44" y="21"/>
                      <a:pt x="47" y="21"/>
                    </a:cubicBezTo>
                    <a:cubicBezTo>
                      <a:pt x="66" y="21"/>
                      <a:pt x="46" y="21"/>
                      <a:pt x="65" y="21"/>
                    </a:cubicBezTo>
                    <a:cubicBezTo>
                      <a:pt x="69" y="21"/>
                      <a:pt x="71" y="24"/>
                      <a:pt x="71" y="27"/>
                    </a:cubicBezTo>
                    <a:cubicBezTo>
                      <a:pt x="71" y="47"/>
                      <a:pt x="71" y="47"/>
                      <a:pt x="71" y="47"/>
                    </a:cubicBezTo>
                    <a:cubicBezTo>
                      <a:pt x="70" y="47"/>
                      <a:pt x="68" y="47"/>
                      <a:pt x="65" y="47"/>
                    </a:cubicBezTo>
                    <a:close/>
                    <a:moveTo>
                      <a:pt x="37" y="51"/>
                    </a:moveTo>
                    <a:cubicBezTo>
                      <a:pt x="37" y="72"/>
                      <a:pt x="37" y="72"/>
                      <a:pt x="37" y="72"/>
                    </a:cubicBezTo>
                    <a:cubicBezTo>
                      <a:pt x="31" y="72"/>
                      <a:pt x="31" y="72"/>
                      <a:pt x="31" y="72"/>
                    </a:cubicBezTo>
                    <a:cubicBezTo>
                      <a:pt x="31" y="54"/>
                      <a:pt x="31" y="54"/>
                      <a:pt x="31" y="54"/>
                    </a:cubicBezTo>
                    <a:cubicBezTo>
                      <a:pt x="30" y="54"/>
                      <a:pt x="30" y="54"/>
                      <a:pt x="30" y="54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24" y="72"/>
                      <a:pt x="24" y="72"/>
                      <a:pt x="24" y="72"/>
                    </a:cubicBezTo>
                    <a:cubicBezTo>
                      <a:pt x="24" y="51"/>
                      <a:pt x="24" y="51"/>
                      <a:pt x="24" y="51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28"/>
                      <a:pt x="20" y="26"/>
                      <a:pt x="23" y="26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5" y="27"/>
                      <a:pt x="35" y="28"/>
                      <a:pt x="35" y="28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7" y="51"/>
                      <a:pt x="37" y="51"/>
                      <a:pt x="37" y="51"/>
                    </a:cubicBezTo>
                    <a:close/>
                    <a:moveTo>
                      <a:pt x="31" y="9"/>
                    </a:moveTo>
                    <a:cubicBezTo>
                      <a:pt x="35" y="9"/>
                      <a:pt x="39" y="12"/>
                      <a:pt x="39" y="17"/>
                    </a:cubicBezTo>
                    <a:cubicBezTo>
                      <a:pt x="39" y="19"/>
                      <a:pt x="38" y="20"/>
                      <a:pt x="37" y="22"/>
                    </a:cubicBezTo>
                    <a:cubicBezTo>
                      <a:pt x="37" y="22"/>
                      <a:pt x="37" y="22"/>
                      <a:pt x="37" y="23"/>
                    </a:cubicBezTo>
                    <a:cubicBezTo>
                      <a:pt x="35" y="24"/>
                      <a:pt x="33" y="25"/>
                      <a:pt x="31" y="25"/>
                    </a:cubicBezTo>
                    <a:cubicBezTo>
                      <a:pt x="26" y="25"/>
                      <a:pt x="22" y="21"/>
                      <a:pt x="22" y="17"/>
                    </a:cubicBezTo>
                    <a:cubicBezTo>
                      <a:pt x="22" y="12"/>
                      <a:pt x="26" y="9"/>
                      <a:pt x="31" y="9"/>
                    </a:cubicBezTo>
                    <a:close/>
                    <a:moveTo>
                      <a:pt x="81" y="9"/>
                    </a:moveTo>
                    <a:cubicBezTo>
                      <a:pt x="76" y="9"/>
                      <a:pt x="73" y="12"/>
                      <a:pt x="73" y="17"/>
                    </a:cubicBezTo>
                    <a:cubicBezTo>
                      <a:pt x="73" y="19"/>
                      <a:pt x="73" y="20"/>
                      <a:pt x="74" y="22"/>
                    </a:cubicBezTo>
                    <a:cubicBezTo>
                      <a:pt x="75" y="22"/>
                      <a:pt x="75" y="22"/>
                      <a:pt x="75" y="23"/>
                    </a:cubicBezTo>
                    <a:cubicBezTo>
                      <a:pt x="77" y="24"/>
                      <a:pt x="79" y="25"/>
                      <a:pt x="81" y="25"/>
                    </a:cubicBezTo>
                    <a:cubicBezTo>
                      <a:pt x="85" y="25"/>
                      <a:pt x="89" y="21"/>
                      <a:pt x="89" y="17"/>
                    </a:cubicBezTo>
                    <a:cubicBezTo>
                      <a:pt x="89" y="12"/>
                      <a:pt x="85" y="9"/>
                      <a:pt x="81" y="9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xtLst/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>
                  <a:contourClr>
                    <a:srgbClr val="FFFFFF"/>
                  </a:contourClr>
                </a:sp3d>
              </a:bodyPr>
              <a:lstStyle/>
              <a:p>
                <a:pPr marL="0" marR="0" lvl="0" indent="0" algn="ctr" defTabSz="9667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695" y="2140292"/>
            <a:ext cx="2433600" cy="24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41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图片 1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9" name="组合 58"/>
          <p:cNvGrpSpPr/>
          <p:nvPr/>
        </p:nvGrpSpPr>
        <p:grpSpPr>
          <a:xfrm>
            <a:off x="235557" y="1531263"/>
            <a:ext cx="11720885" cy="3795473"/>
            <a:chOff x="547315" y="1806963"/>
            <a:chExt cx="11720885" cy="3795473"/>
          </a:xfrm>
        </p:grpSpPr>
        <p:pic>
          <p:nvPicPr>
            <p:cNvPr id="60" name="椭圆 4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5233" y="2275771"/>
              <a:ext cx="3000375" cy="3000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空心弧 40"/>
            <p:cNvSpPr/>
            <p:nvPr/>
          </p:nvSpPr>
          <p:spPr bwMode="auto">
            <a:xfrm rot="5400000">
              <a:off x="3855211" y="2061995"/>
              <a:ext cx="3221653" cy="3221653"/>
            </a:xfrm>
            <a:custGeom>
              <a:avLst/>
              <a:gdLst>
                <a:gd name="T0" fmla="*/ 25488 w 4091171"/>
                <a:gd name="T1" fmla="*/ 2045583 h 4091173"/>
                <a:gd name="T2" fmla="*/ 4065677 w 4091171"/>
                <a:gd name="T3" fmla="*/ 2049671 h 4091173"/>
                <a:gd name="T4" fmla="*/ 2045586 w 4091171"/>
                <a:gd name="T5" fmla="*/ 2045587 h 4091173"/>
                <a:gd name="T6" fmla="*/ 5898240 60000 65536"/>
                <a:gd name="T7" fmla="*/ 5898240 60000 65536"/>
                <a:gd name="T8" fmla="*/ 5898240 60000 65536"/>
                <a:gd name="T9" fmla="*/ 0 w 4091171"/>
                <a:gd name="T10" fmla="*/ 0 h 4091173"/>
                <a:gd name="T11" fmla="*/ 4091171 w 4091171"/>
                <a:gd name="T12" fmla="*/ 2049724 h 40911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91171" h="4091173">
                  <a:moveTo>
                    <a:pt x="0" y="2045584"/>
                  </a:moveTo>
                  <a:lnTo>
                    <a:pt x="0" y="2045584"/>
                  </a:lnTo>
                  <a:cubicBezTo>
                    <a:pt x="1" y="915838"/>
                    <a:pt x="915840" y="-2"/>
                    <a:pt x="2045586" y="-1"/>
                  </a:cubicBezTo>
                  <a:cubicBezTo>
                    <a:pt x="3175331" y="-1"/>
                    <a:pt x="4091172" y="915839"/>
                    <a:pt x="4091172" y="2045586"/>
                  </a:cubicBezTo>
                  <a:cubicBezTo>
                    <a:pt x="4091172" y="2046966"/>
                    <a:pt x="4091170" y="2048347"/>
                    <a:pt x="4091167" y="2049727"/>
                  </a:cubicBezTo>
                  <a:lnTo>
                    <a:pt x="4040191" y="2049621"/>
                  </a:lnTo>
                  <a:lnTo>
                    <a:pt x="4040190" y="2049620"/>
                  </a:lnTo>
                  <a:cubicBezTo>
                    <a:pt x="4040193" y="2048276"/>
                    <a:pt x="4040195" y="2046931"/>
                    <a:pt x="4040195" y="2045587"/>
                  </a:cubicBezTo>
                  <a:cubicBezTo>
                    <a:pt x="4040195" y="943993"/>
                    <a:pt x="3147177" y="50976"/>
                    <a:pt x="2045585" y="50976"/>
                  </a:cubicBezTo>
                  <a:cubicBezTo>
                    <a:pt x="943992" y="50976"/>
                    <a:pt x="50975" y="943993"/>
                    <a:pt x="50975" y="2045587"/>
                  </a:cubicBezTo>
                  <a:cubicBezTo>
                    <a:pt x="50974" y="2045587"/>
                    <a:pt x="50975" y="2045588"/>
                    <a:pt x="50975" y="2045589"/>
                  </a:cubicBez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>
              <a:noFill/>
            </a:ln>
          </p:spPr>
          <p:txBody>
            <a:bodyPr lIns="72002" tIns="36001" rIns="72002" bIns="36001" anchor="ctr"/>
            <a:lstStyle/>
            <a:p>
              <a:pPr defTabSz="960120">
                <a:defRPr/>
              </a:pPr>
              <a:endParaRPr lang="zh-CN" altLang="en-US" sz="189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62" name="椭圆 41"/>
            <p:cNvSpPr>
              <a:spLocks noChangeArrowheads="1"/>
            </p:cNvSpPr>
            <p:nvPr/>
          </p:nvSpPr>
          <p:spPr bwMode="auto">
            <a:xfrm>
              <a:off x="6066737" y="2080747"/>
              <a:ext cx="403801" cy="403801"/>
            </a:xfrm>
            <a:prstGeom prst="ellipse">
              <a:avLst/>
            </a:prstGeom>
            <a:solidFill>
              <a:srgbClr val="1C9494"/>
            </a:solidFill>
            <a:ln>
              <a:noFill/>
            </a:ln>
          </p:spPr>
          <p:txBody>
            <a:bodyPr lIns="72002" tIns="36001" rIns="72002" bIns="36001" anchor="ctr"/>
            <a:lstStyle/>
            <a:p>
              <a:pPr algn="ctr" defTabSz="718590"/>
              <a:endParaRPr lang="zh-CN" altLang="en-US" sz="1890">
                <a:solidFill>
                  <a:srgbClr val="006CB8"/>
                </a:solidFill>
                <a:cs typeface="+mn-ea"/>
                <a:sym typeface="+mn-lt"/>
              </a:endParaRPr>
            </a:p>
          </p:txBody>
        </p:sp>
        <p:sp>
          <p:nvSpPr>
            <p:cNvPr id="63" name="椭圆 42"/>
            <p:cNvSpPr>
              <a:spLocks noChangeArrowheads="1"/>
            </p:cNvSpPr>
            <p:nvPr/>
          </p:nvSpPr>
          <p:spPr bwMode="auto">
            <a:xfrm>
              <a:off x="6746822" y="2935854"/>
              <a:ext cx="403801" cy="403801"/>
            </a:xfrm>
            <a:prstGeom prst="ellipse">
              <a:avLst/>
            </a:prstGeom>
            <a:solidFill>
              <a:srgbClr val="78AF51"/>
            </a:solidFill>
            <a:ln>
              <a:noFill/>
            </a:ln>
          </p:spPr>
          <p:txBody>
            <a:bodyPr lIns="72002" tIns="36001" rIns="72002" bIns="36001" anchor="ctr"/>
            <a:lstStyle/>
            <a:p>
              <a:pPr algn="ctr" defTabSz="718590"/>
              <a:endParaRPr lang="zh-CN" altLang="en-US" sz="1890">
                <a:solidFill>
                  <a:srgbClr val="006CB8"/>
                </a:solidFill>
                <a:cs typeface="+mn-ea"/>
                <a:sym typeface="+mn-lt"/>
              </a:endParaRPr>
            </a:p>
          </p:txBody>
        </p:sp>
        <p:sp>
          <p:nvSpPr>
            <p:cNvPr id="64" name="椭圆 43"/>
            <p:cNvSpPr>
              <a:spLocks noChangeArrowheads="1"/>
            </p:cNvSpPr>
            <p:nvPr/>
          </p:nvSpPr>
          <p:spPr bwMode="auto">
            <a:xfrm>
              <a:off x="6755574" y="3934729"/>
              <a:ext cx="403801" cy="403801"/>
            </a:xfrm>
            <a:prstGeom prst="ellipse">
              <a:avLst/>
            </a:prstGeom>
            <a:solidFill>
              <a:srgbClr val="FAC14D"/>
            </a:solidFill>
            <a:ln>
              <a:noFill/>
            </a:ln>
          </p:spPr>
          <p:txBody>
            <a:bodyPr lIns="72002" tIns="36001" rIns="72002" bIns="36001" anchor="ctr"/>
            <a:lstStyle/>
            <a:p>
              <a:pPr algn="ctr" defTabSz="718590"/>
              <a:endParaRPr lang="zh-CN" altLang="en-US" sz="1890">
                <a:solidFill>
                  <a:srgbClr val="006CB8"/>
                </a:solidFill>
                <a:cs typeface="+mn-ea"/>
                <a:sym typeface="+mn-lt"/>
              </a:endParaRPr>
            </a:p>
          </p:txBody>
        </p:sp>
        <p:sp>
          <p:nvSpPr>
            <p:cNvPr id="65" name="椭圆 44"/>
            <p:cNvSpPr>
              <a:spLocks noChangeArrowheads="1"/>
            </p:cNvSpPr>
            <p:nvPr/>
          </p:nvSpPr>
          <p:spPr bwMode="auto">
            <a:xfrm>
              <a:off x="6070488" y="4813589"/>
              <a:ext cx="403801" cy="403801"/>
            </a:xfrm>
            <a:prstGeom prst="ellipse">
              <a:avLst/>
            </a:prstGeom>
            <a:solidFill>
              <a:srgbClr val="F95647"/>
            </a:solidFill>
            <a:ln>
              <a:noFill/>
            </a:ln>
          </p:spPr>
          <p:txBody>
            <a:bodyPr lIns="72002" tIns="36001" rIns="72002" bIns="36001" anchor="ctr"/>
            <a:lstStyle/>
            <a:p>
              <a:pPr algn="ctr" defTabSz="718590"/>
              <a:endParaRPr lang="zh-CN" altLang="en-US" sz="1890">
                <a:solidFill>
                  <a:srgbClr val="006CB8"/>
                </a:solidFill>
                <a:cs typeface="+mn-ea"/>
                <a:sym typeface="+mn-lt"/>
              </a:endParaRPr>
            </a:p>
          </p:txBody>
        </p:sp>
        <p:cxnSp>
          <p:nvCxnSpPr>
            <p:cNvPr id="66" name="直接连接符 52"/>
            <p:cNvCxnSpPr>
              <a:cxnSpLocks noChangeShapeType="1"/>
            </p:cNvCxnSpPr>
            <p:nvPr/>
          </p:nvCxnSpPr>
          <p:spPr bwMode="auto">
            <a:xfrm>
              <a:off x="6495540" y="2310775"/>
              <a:ext cx="1135142" cy="0"/>
            </a:xfrm>
            <a:prstGeom prst="line">
              <a:avLst/>
            </a:prstGeom>
            <a:noFill/>
            <a:ln w="25400" algn="ctr">
              <a:solidFill>
                <a:srgbClr val="1C9494"/>
              </a:solidFill>
              <a:prstDash val="sysDot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67" name="椭圆 44"/>
            <p:cNvPicPr>
              <a:picLocks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4417" y="1811962"/>
              <a:ext cx="1078884" cy="1078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8" name="直接连接符 58"/>
            <p:cNvCxnSpPr>
              <a:cxnSpLocks noChangeShapeType="1"/>
            </p:cNvCxnSpPr>
            <p:nvPr/>
          </p:nvCxnSpPr>
          <p:spPr bwMode="auto">
            <a:xfrm>
              <a:off x="6495541" y="5018614"/>
              <a:ext cx="1133892" cy="0"/>
            </a:xfrm>
            <a:prstGeom prst="line">
              <a:avLst/>
            </a:prstGeom>
            <a:noFill/>
            <a:ln w="25400" algn="ctr">
              <a:solidFill>
                <a:srgbClr val="FF6600"/>
              </a:solidFill>
              <a:prstDash val="sysDot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69" name="椭圆 44"/>
            <p:cNvPicPr>
              <a:picLocks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4417" y="4523552"/>
              <a:ext cx="1078884" cy="1078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0" name="直接连接符 62"/>
            <p:cNvCxnSpPr>
              <a:cxnSpLocks noChangeShapeType="1"/>
            </p:cNvCxnSpPr>
            <p:nvPr/>
          </p:nvCxnSpPr>
          <p:spPr bwMode="auto">
            <a:xfrm flipV="1">
              <a:off x="7155623" y="3142128"/>
              <a:ext cx="1901488" cy="6252"/>
            </a:xfrm>
            <a:prstGeom prst="line">
              <a:avLst/>
            </a:prstGeom>
            <a:noFill/>
            <a:ln w="25400" algn="ctr">
              <a:solidFill>
                <a:srgbClr val="78AF51"/>
              </a:solidFill>
              <a:prstDash val="sysDot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71" name="椭圆 44"/>
            <p:cNvPicPr>
              <a:picLocks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9595" y="2637066"/>
              <a:ext cx="1078884" cy="1078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2" name="直接连接符 66"/>
            <p:cNvCxnSpPr>
              <a:cxnSpLocks noChangeShapeType="1"/>
            </p:cNvCxnSpPr>
            <p:nvPr/>
          </p:nvCxnSpPr>
          <p:spPr bwMode="auto">
            <a:xfrm>
              <a:off x="7155622" y="4162256"/>
              <a:ext cx="1867734" cy="0"/>
            </a:xfrm>
            <a:prstGeom prst="line">
              <a:avLst/>
            </a:prstGeom>
            <a:noFill/>
            <a:ln w="25400" algn="ctr">
              <a:solidFill>
                <a:srgbClr val="FAC14D"/>
              </a:solidFill>
              <a:prstDash val="sysDot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73" name="椭圆 44"/>
            <p:cNvPicPr>
              <a:picLocks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9593" y="3655944"/>
              <a:ext cx="1078884" cy="1078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矩形 73"/>
            <p:cNvSpPr/>
            <p:nvPr/>
          </p:nvSpPr>
          <p:spPr>
            <a:xfrm>
              <a:off x="8475787" y="1806963"/>
              <a:ext cx="1270718" cy="303538"/>
            </a:xfrm>
            <a:prstGeom prst="rect">
              <a:avLst/>
            </a:prstGeom>
          </p:spPr>
          <p:txBody>
            <a:bodyPr wrap="none" lIns="72002" tIns="36001" rIns="72002" bIns="36001">
              <a:spAutoFit/>
            </a:bodyPr>
            <a:lstStyle/>
            <a:p>
              <a:pPr defTabSz="718590"/>
              <a:r>
                <a:rPr lang="zh-CN" altLang="en-US" sz="1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rPr>
                <a:t>部门</a:t>
              </a:r>
              <a:r>
                <a:rPr lang="en-US" altLang="zh-CN" sz="15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rPr>
                <a:t>&amp;&amp;</a:t>
              </a:r>
              <a:r>
                <a:rPr lang="zh-CN" altLang="en-US" sz="1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rPr>
                <a:t>项目组</a:t>
              </a:r>
              <a:endParaRPr lang="zh-CN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75" name="矩形 47"/>
            <p:cNvSpPr>
              <a:spLocks noChangeArrowheads="1"/>
            </p:cNvSpPr>
            <p:nvPr/>
          </p:nvSpPr>
          <p:spPr bwMode="auto">
            <a:xfrm>
              <a:off x="8478288" y="2095748"/>
              <a:ext cx="2793710" cy="8190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2002" tIns="36001" rIns="72002" bIns="36001">
              <a:spAutoFit/>
            </a:bodyPr>
            <a:lstStyle/>
            <a:p>
              <a:pPr defTabSz="718590">
                <a:lnSpc>
                  <a:spcPct val="150000"/>
                </a:lnSpc>
              </a:pPr>
              <a:r>
                <a:rPr lang="en-US" altLang="zh-CN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rPr>
                <a:t>XXXXXXX</a:t>
              </a:r>
              <a:r>
                <a:rPr lang="zh-CN" altLang="en-US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rPr>
                <a:t>硬</a:t>
              </a:r>
              <a:r>
                <a:rPr lang="zh-CN" altLang="en-US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rPr>
                <a:t>工实施部</a:t>
              </a:r>
              <a:endParaRPr lang="en-US" altLang="zh-CN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endParaRPr>
            </a:p>
            <a:p>
              <a:pPr lvl="0" defTabSz="718590">
                <a:lnSpc>
                  <a:spcPct val="150000"/>
                </a:lnSpc>
              </a:pPr>
              <a:r>
                <a:rPr lang="en-US" altLang="zh-CN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</a:rPr>
                <a:t>XXXXXXXX</a:t>
              </a:r>
              <a:r>
                <a:rPr lang="zh-CN" altLang="en-US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</a:rPr>
                <a:t>硬件</a:t>
              </a:r>
              <a:r>
                <a:rPr lang="zh-CN" alt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</a:rPr>
                <a:t>测试</a:t>
              </a:r>
            </a:p>
            <a:p>
              <a:pPr defTabSz="718590">
                <a:lnSpc>
                  <a:spcPts val="1500"/>
                </a:lnSpc>
              </a:pPr>
              <a:endParaRPr lang="zh-CN" alt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8475787" y="4602313"/>
              <a:ext cx="914852" cy="303538"/>
            </a:xfrm>
            <a:prstGeom prst="rect">
              <a:avLst/>
            </a:prstGeom>
          </p:spPr>
          <p:txBody>
            <a:bodyPr wrap="none" lIns="72002" tIns="36001" rIns="72002" bIns="36001">
              <a:spAutoFit/>
            </a:bodyPr>
            <a:lstStyle/>
            <a:p>
              <a:r>
                <a:rPr lang="zh-CN" altLang="zh-CN" sz="15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</a:rPr>
                <a:t>个人宣言</a:t>
              </a:r>
              <a:endParaRPr lang="zh-CN" altLang="en-US" sz="1500" b="1" dirty="0">
                <a:solidFill>
                  <a:prstClr val="black">
                    <a:lumMod val="75000"/>
                    <a:lumOff val="25000"/>
                  </a:prst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</a:endParaRPr>
            </a:p>
          </p:txBody>
        </p:sp>
        <p:sp>
          <p:nvSpPr>
            <p:cNvPr id="77" name="矩形 76"/>
            <p:cNvSpPr>
              <a:spLocks noChangeArrowheads="1"/>
            </p:cNvSpPr>
            <p:nvPr/>
          </p:nvSpPr>
          <p:spPr bwMode="auto">
            <a:xfrm>
              <a:off x="8475787" y="4910915"/>
              <a:ext cx="2853808" cy="2573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2002" tIns="36001" rIns="72002" bIns="36001">
              <a:spAutoFit/>
            </a:bodyPr>
            <a:lstStyle/>
            <a:p>
              <a:pPr lvl="0"/>
              <a:r>
                <a:rPr lang="zh-CN" altLang="zh-CN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</a:rPr>
                <a:t>学无止境</a:t>
              </a:r>
              <a:r>
                <a:rPr lang="zh-CN" altLang="zh-CN" sz="1200" dirty="0" smtClean="0"/>
                <a:t>，不断提高自己</a:t>
              </a:r>
              <a:endParaRPr lang="zh-CN" altLang="zh-CN" sz="1200" dirty="0"/>
            </a:p>
          </p:txBody>
        </p:sp>
        <p:sp>
          <p:nvSpPr>
            <p:cNvPr id="78" name="矩形 77"/>
            <p:cNvSpPr/>
            <p:nvPr/>
          </p:nvSpPr>
          <p:spPr>
            <a:xfrm>
              <a:off x="9914717" y="2782084"/>
              <a:ext cx="1142478" cy="303538"/>
            </a:xfrm>
            <a:prstGeom prst="rect">
              <a:avLst/>
            </a:prstGeom>
          </p:spPr>
          <p:txBody>
            <a:bodyPr wrap="none" lIns="72002" tIns="36001" rIns="72002" bIns="36001">
              <a:spAutoFit/>
            </a:bodyPr>
            <a:lstStyle/>
            <a:p>
              <a:pPr lvl="0"/>
              <a:r>
                <a:rPr lang="zh-CN" altLang="zh-CN" sz="15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</a:rPr>
                <a:t>岗位</a:t>
              </a:r>
              <a:r>
                <a:rPr lang="en-US" altLang="zh-CN" sz="15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</a:rPr>
                <a:t>&amp;&amp;</a:t>
              </a:r>
              <a:r>
                <a:rPr lang="zh-CN" altLang="en-US" sz="15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</a:rPr>
                <a:t>技能</a:t>
              </a:r>
            </a:p>
          </p:txBody>
        </p:sp>
        <p:sp>
          <p:nvSpPr>
            <p:cNvPr id="79" name="矩形 47"/>
            <p:cNvSpPr>
              <a:spLocks noChangeArrowheads="1"/>
            </p:cNvSpPr>
            <p:nvPr/>
          </p:nvSpPr>
          <p:spPr bwMode="auto">
            <a:xfrm>
              <a:off x="9917218" y="3070870"/>
              <a:ext cx="2350982" cy="2573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2002" tIns="36001" rIns="72002" bIns="36001">
              <a:spAutoFit/>
            </a:bodyPr>
            <a:lstStyle/>
            <a:p>
              <a:pPr lvl="0"/>
              <a:r>
                <a:rPr lang="zh-CN" altLang="zh-CN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</a:rPr>
                <a:t>测试工程师</a:t>
              </a:r>
              <a:r>
                <a:rPr lang="en-US" altLang="zh-CN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</a:rPr>
                <a:t>    WEB</a:t>
              </a:r>
              <a:endParaRPr lang="zh-CN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9914717" y="3840967"/>
              <a:ext cx="530131" cy="303538"/>
            </a:xfrm>
            <a:prstGeom prst="rect">
              <a:avLst/>
            </a:prstGeom>
          </p:spPr>
          <p:txBody>
            <a:bodyPr wrap="none" lIns="72002" tIns="36001" rIns="72002" bIns="36001">
              <a:spAutoFit/>
            </a:bodyPr>
            <a:lstStyle/>
            <a:p>
              <a:pPr lvl="0"/>
              <a:r>
                <a:rPr lang="zh-CN" altLang="zh-CN" sz="15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</a:rPr>
                <a:t>爱好</a:t>
              </a:r>
              <a:endParaRPr lang="zh-CN" altLang="en-US" sz="1500" b="1" dirty="0">
                <a:solidFill>
                  <a:prstClr val="black">
                    <a:lumMod val="75000"/>
                    <a:lumOff val="25000"/>
                  </a:prst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</a:endParaRPr>
            </a:p>
          </p:txBody>
        </p:sp>
        <p:sp>
          <p:nvSpPr>
            <p:cNvPr id="81" name="矩形 47"/>
            <p:cNvSpPr>
              <a:spLocks noChangeArrowheads="1"/>
            </p:cNvSpPr>
            <p:nvPr/>
          </p:nvSpPr>
          <p:spPr bwMode="auto">
            <a:xfrm>
              <a:off x="9917218" y="4129752"/>
              <a:ext cx="2350982" cy="2573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2002" tIns="36001" rIns="72002" bIns="36001">
              <a:spAutoFit/>
            </a:bodyPr>
            <a:lstStyle/>
            <a:p>
              <a:r>
                <a:rPr lang="zh-CN" altLang="zh-CN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</a:rPr>
                <a:t>看电影、摄影</a:t>
              </a:r>
            </a:p>
          </p:txBody>
        </p:sp>
        <p:sp>
          <p:nvSpPr>
            <p:cNvPr id="82" name="矩形 71"/>
            <p:cNvSpPr>
              <a:spLocks noChangeArrowheads="1"/>
            </p:cNvSpPr>
            <p:nvPr/>
          </p:nvSpPr>
          <p:spPr bwMode="auto">
            <a:xfrm>
              <a:off x="7844460" y="2061996"/>
              <a:ext cx="330041" cy="444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2" tIns="36001" rIns="72002" bIns="36001">
              <a:spAutoFit/>
            </a:bodyPr>
            <a:lstStyle/>
            <a:p>
              <a:pPr defTabSz="718590"/>
              <a:r>
                <a:rPr lang="en-US" altLang="zh-CN" sz="2415" b="1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83" name="矩形 71"/>
            <p:cNvSpPr>
              <a:spLocks noChangeArrowheads="1"/>
            </p:cNvSpPr>
            <p:nvPr/>
          </p:nvSpPr>
          <p:spPr bwMode="auto">
            <a:xfrm>
              <a:off x="9254637" y="2902101"/>
              <a:ext cx="330041" cy="444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2" tIns="36001" rIns="72002" bIns="36001">
              <a:spAutoFit/>
            </a:bodyPr>
            <a:lstStyle/>
            <a:p>
              <a:pPr defTabSz="718590"/>
              <a:r>
                <a:rPr lang="en-US" altLang="zh-CN" sz="2415" b="1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84" name="矩形 71"/>
            <p:cNvSpPr>
              <a:spLocks noChangeArrowheads="1"/>
            </p:cNvSpPr>
            <p:nvPr/>
          </p:nvSpPr>
          <p:spPr bwMode="auto">
            <a:xfrm>
              <a:off x="9254637" y="3922228"/>
              <a:ext cx="330041" cy="444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2" tIns="36001" rIns="72002" bIns="36001">
              <a:spAutoFit/>
            </a:bodyPr>
            <a:lstStyle/>
            <a:p>
              <a:pPr defTabSz="718590"/>
              <a:r>
                <a:rPr lang="en-US" altLang="zh-CN" sz="2415" b="1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3</a:t>
              </a:r>
            </a:p>
          </p:txBody>
        </p:sp>
        <p:sp>
          <p:nvSpPr>
            <p:cNvPr id="85" name="矩形 71"/>
            <p:cNvSpPr>
              <a:spLocks noChangeArrowheads="1"/>
            </p:cNvSpPr>
            <p:nvPr/>
          </p:nvSpPr>
          <p:spPr bwMode="auto">
            <a:xfrm>
              <a:off x="7844460" y="4809838"/>
              <a:ext cx="330041" cy="444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2" tIns="36001" rIns="72002" bIns="36001">
              <a:spAutoFit/>
            </a:bodyPr>
            <a:lstStyle/>
            <a:p>
              <a:pPr defTabSz="718590"/>
              <a:r>
                <a:rPr lang="en-US" altLang="zh-CN" sz="2415" b="1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4</a:t>
              </a:r>
            </a:p>
          </p:txBody>
        </p:sp>
        <p:sp>
          <p:nvSpPr>
            <p:cNvPr id="86" name="Freeform 7"/>
            <p:cNvSpPr>
              <a:spLocks/>
            </p:cNvSpPr>
            <p:nvPr/>
          </p:nvSpPr>
          <p:spPr bwMode="auto">
            <a:xfrm>
              <a:off x="2226603" y="2289900"/>
              <a:ext cx="822184" cy="2595841"/>
            </a:xfrm>
            <a:custGeom>
              <a:avLst/>
              <a:gdLst>
                <a:gd name="T0" fmla="*/ 1750 w 1750"/>
                <a:gd name="T1" fmla="*/ 272 h 5527"/>
                <a:gd name="T2" fmla="*/ 314 w 1750"/>
                <a:gd name="T3" fmla="*/ 2778 h 5527"/>
                <a:gd name="T4" fmla="*/ 1699 w 1750"/>
                <a:gd name="T5" fmla="*/ 5254 h 5527"/>
                <a:gd name="T6" fmla="*/ 1542 w 1750"/>
                <a:gd name="T7" fmla="*/ 5527 h 5527"/>
                <a:gd name="T8" fmla="*/ 0 w 1750"/>
                <a:gd name="T9" fmla="*/ 2778 h 5527"/>
                <a:gd name="T10" fmla="*/ 1593 w 1750"/>
                <a:gd name="T11" fmla="*/ 0 h 5527"/>
                <a:gd name="T12" fmla="*/ 1750 w 1750"/>
                <a:gd name="T13" fmla="*/ 272 h 5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0" h="5527">
                  <a:moveTo>
                    <a:pt x="1750" y="272"/>
                  </a:moveTo>
                  <a:cubicBezTo>
                    <a:pt x="891" y="777"/>
                    <a:pt x="314" y="1710"/>
                    <a:pt x="314" y="2778"/>
                  </a:cubicBezTo>
                  <a:cubicBezTo>
                    <a:pt x="314" y="3825"/>
                    <a:pt x="868" y="4743"/>
                    <a:pt x="1699" y="5254"/>
                  </a:cubicBezTo>
                  <a:lnTo>
                    <a:pt x="1542" y="5527"/>
                  </a:lnTo>
                  <a:cubicBezTo>
                    <a:pt x="617" y="4961"/>
                    <a:pt x="0" y="3942"/>
                    <a:pt x="0" y="2778"/>
                  </a:cubicBezTo>
                  <a:cubicBezTo>
                    <a:pt x="0" y="1594"/>
                    <a:pt x="640" y="559"/>
                    <a:pt x="1593" y="0"/>
                  </a:cubicBezTo>
                  <a:lnTo>
                    <a:pt x="1750" y="272"/>
                  </a:lnTo>
                  <a:close/>
                </a:path>
              </a:pathLst>
            </a:custGeom>
            <a:solidFill>
              <a:sysClr val="windowText" lastClr="000000">
                <a:lumMod val="50000"/>
                <a:lumOff val="50000"/>
              </a:sysClr>
            </a:solidFill>
            <a:ln>
              <a:noFill/>
            </a:ln>
          </p:spPr>
          <p:txBody>
            <a:bodyPr vert="horz" wrap="square" lIns="96012" tIns="48006" rIns="96012" bIns="48006" numCol="1" anchor="t" anchorCtr="0" compatLnSpc="1">
              <a:prstTxWarp prst="textNoShape">
                <a:avLst/>
              </a:prstTxWarp>
            </a:bodyPr>
            <a:lstStyle/>
            <a:p>
              <a:pPr defTabSz="966788">
                <a:defRPr/>
              </a:pPr>
              <a:endParaRPr lang="zh-CN" altLang="en-US" sz="1995" kern="0">
                <a:solidFill>
                  <a:prstClr val="black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2226473" y="2095112"/>
              <a:ext cx="940063" cy="94006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8" name="同心圆 10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66788">
                  <a:defRPr/>
                </a:pPr>
                <a:endParaRPr lang="zh-CN" altLang="en-US" sz="1995" kern="0">
                  <a:solidFill>
                    <a:prstClr val="black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109" name="椭圆 108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66788">
                  <a:defRPr/>
                </a:pPr>
                <a:endParaRPr lang="zh-CN" altLang="en-US" sz="1995" kern="0">
                  <a:solidFill>
                    <a:prstClr val="white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1812388" y="3173039"/>
              <a:ext cx="940063" cy="940063"/>
              <a:chOff x="1835696" y="2211710"/>
              <a:chExt cx="1149740" cy="1149740"/>
            </a:xfrm>
          </p:grpSpPr>
          <p:grpSp>
            <p:nvGrpSpPr>
              <p:cNvPr id="104" name="组合 103"/>
              <p:cNvGrpSpPr/>
              <p:nvPr/>
            </p:nvGrpSpPr>
            <p:grpSpPr>
              <a:xfrm>
                <a:off x="1835696" y="2211710"/>
                <a:ext cx="1149740" cy="1149740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106" name="同心圆 105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ysClr val="window" lastClr="FFFFFF"/>
                    </a:gs>
                    <a:gs pos="55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81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66788">
                    <a:defRPr/>
                  </a:pPr>
                  <a:endParaRPr lang="zh-CN" altLang="en-US" sz="1995" ker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方正兰亭黑简体" panose="02000000000000000000" pitchFamily="2" charset="-122"/>
                    <a:ea typeface="方正兰亭黑简体" panose="02000000000000000000" pitchFamily="2" charset="-122"/>
                  </a:endParaRPr>
                </a:p>
              </p:txBody>
            </p:sp>
            <p:sp>
              <p:nvSpPr>
                <p:cNvPr id="107" name="椭圆 106"/>
                <p:cNvSpPr/>
                <p:nvPr/>
              </p:nvSpPr>
              <p:spPr>
                <a:xfrm>
                  <a:off x="392112" y="760411"/>
                  <a:ext cx="3825872" cy="3825873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189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66788">
                    <a:defRPr/>
                  </a:pPr>
                  <a:endParaRPr lang="zh-CN" altLang="en-US" sz="1995" ker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方正兰亭黑简体" panose="02000000000000000000" pitchFamily="2" charset="-122"/>
                    <a:ea typeface="方正兰亭黑简体" panose="02000000000000000000" pitchFamily="2" charset="-122"/>
                  </a:endParaRPr>
                </a:p>
              </p:txBody>
            </p:sp>
          </p:grpSp>
          <p:sp>
            <p:nvSpPr>
              <p:cNvPr id="105" name="KSO_Shape"/>
              <p:cNvSpPr>
                <a:spLocks/>
              </p:cNvSpPr>
              <p:nvPr/>
            </p:nvSpPr>
            <p:spPr bwMode="auto">
              <a:xfrm>
                <a:off x="2089100" y="2562390"/>
                <a:ext cx="649486" cy="486031"/>
              </a:xfrm>
              <a:custGeom>
                <a:avLst/>
                <a:gdLst>
                  <a:gd name="T0" fmla="*/ 151004 w 5185"/>
                  <a:gd name="T1" fmla="*/ 1065477 h 3880"/>
                  <a:gd name="T2" fmla="*/ 1873403 w 5185"/>
                  <a:gd name="T3" fmla="*/ 1297678 h 3880"/>
                  <a:gd name="T4" fmla="*/ 751713 w 5185"/>
                  <a:gd name="T5" fmla="*/ 1241832 h 3880"/>
                  <a:gd name="T6" fmla="*/ 1108464 w 5185"/>
                  <a:gd name="T7" fmla="*/ 1148144 h 3880"/>
                  <a:gd name="T8" fmla="*/ 751713 w 5185"/>
                  <a:gd name="T9" fmla="*/ 1241832 h 3880"/>
                  <a:gd name="T10" fmla="*/ 1726808 w 5185"/>
                  <a:gd name="T11" fmla="*/ 1012203 h 3880"/>
                  <a:gd name="T12" fmla="*/ 1726073 w 5185"/>
                  <a:gd name="T13" fmla="*/ 1007794 h 3880"/>
                  <a:gd name="T14" fmla="*/ 1726808 w 5185"/>
                  <a:gd name="T15" fmla="*/ 44089 h 3880"/>
                  <a:gd name="T16" fmla="*/ 1726441 w 5185"/>
                  <a:gd name="T17" fmla="*/ 39680 h 3880"/>
                  <a:gd name="T18" fmla="*/ 1724604 w 5185"/>
                  <a:gd name="T19" fmla="*/ 30862 h 3880"/>
                  <a:gd name="T20" fmla="*/ 1721297 w 5185"/>
                  <a:gd name="T21" fmla="*/ 23147 h 3880"/>
                  <a:gd name="T22" fmla="*/ 1716888 w 5185"/>
                  <a:gd name="T23" fmla="*/ 15798 h 3880"/>
                  <a:gd name="T24" fmla="*/ 1711010 w 5185"/>
                  <a:gd name="T25" fmla="*/ 9920 h 3880"/>
                  <a:gd name="T26" fmla="*/ 1703662 w 5185"/>
                  <a:gd name="T27" fmla="*/ 5144 h 3880"/>
                  <a:gd name="T28" fmla="*/ 1695946 w 5185"/>
                  <a:gd name="T29" fmla="*/ 1837 h 3880"/>
                  <a:gd name="T30" fmla="*/ 1687128 w 5185"/>
                  <a:gd name="T31" fmla="*/ 367 h 3880"/>
                  <a:gd name="T32" fmla="*/ 222281 w 5185"/>
                  <a:gd name="T33" fmla="*/ 0 h 3880"/>
                  <a:gd name="T34" fmla="*/ 217872 w 5185"/>
                  <a:gd name="T35" fmla="*/ 367 h 3880"/>
                  <a:gd name="T36" fmla="*/ 209054 w 5185"/>
                  <a:gd name="T37" fmla="*/ 1837 h 3880"/>
                  <a:gd name="T38" fmla="*/ 201338 w 5185"/>
                  <a:gd name="T39" fmla="*/ 5144 h 3880"/>
                  <a:gd name="T40" fmla="*/ 194358 w 5185"/>
                  <a:gd name="T41" fmla="*/ 9920 h 3880"/>
                  <a:gd name="T42" fmla="*/ 188112 w 5185"/>
                  <a:gd name="T43" fmla="*/ 15798 h 3880"/>
                  <a:gd name="T44" fmla="*/ 183336 w 5185"/>
                  <a:gd name="T45" fmla="*/ 23147 h 3880"/>
                  <a:gd name="T46" fmla="*/ 180029 w 5185"/>
                  <a:gd name="T47" fmla="*/ 30862 h 3880"/>
                  <a:gd name="T48" fmla="*/ 178559 w 5185"/>
                  <a:gd name="T49" fmla="*/ 39680 h 3880"/>
                  <a:gd name="T50" fmla="*/ 178192 w 5185"/>
                  <a:gd name="T51" fmla="*/ 1003386 h 3880"/>
                  <a:gd name="T52" fmla="*/ 178559 w 5185"/>
                  <a:gd name="T53" fmla="*/ 1007794 h 3880"/>
                  <a:gd name="T54" fmla="*/ 178192 w 5185"/>
                  <a:gd name="T55" fmla="*/ 1012203 h 3880"/>
                  <a:gd name="T56" fmla="*/ 1727176 w 5185"/>
                  <a:gd name="T57" fmla="*/ 1012571 h 3880"/>
                  <a:gd name="T58" fmla="*/ 1616954 w 5185"/>
                  <a:gd name="T59" fmla="*/ 937620 h 3880"/>
                  <a:gd name="T60" fmla="*/ 288046 w 5185"/>
                  <a:gd name="T61" fmla="*/ 109854 h 3880"/>
                  <a:gd name="T62" fmla="*/ 1616954 w 5185"/>
                  <a:gd name="T63" fmla="*/ 937620 h 3880"/>
                  <a:gd name="T64" fmla="*/ 4409 w 5185"/>
                  <a:gd name="T65" fmla="*/ 1350584 h 3880"/>
                  <a:gd name="T66" fmla="*/ 0 w 5185"/>
                  <a:gd name="T67" fmla="*/ 1359402 h 3880"/>
                  <a:gd name="T68" fmla="*/ 735 w 5185"/>
                  <a:gd name="T69" fmla="*/ 1369322 h 3880"/>
                  <a:gd name="T70" fmla="*/ 3307 w 5185"/>
                  <a:gd name="T71" fmla="*/ 1379977 h 3880"/>
                  <a:gd name="T72" fmla="*/ 7348 w 5185"/>
                  <a:gd name="T73" fmla="*/ 1390999 h 3880"/>
                  <a:gd name="T74" fmla="*/ 13227 w 5185"/>
                  <a:gd name="T75" fmla="*/ 1401654 h 3880"/>
                  <a:gd name="T76" fmla="*/ 19473 w 5185"/>
                  <a:gd name="T77" fmla="*/ 1411206 h 3880"/>
                  <a:gd name="T78" fmla="*/ 26821 w 5185"/>
                  <a:gd name="T79" fmla="*/ 1418554 h 3880"/>
                  <a:gd name="T80" fmla="*/ 35271 w 5185"/>
                  <a:gd name="T81" fmla="*/ 1423698 h 3880"/>
                  <a:gd name="T82" fmla="*/ 41884 w 5185"/>
                  <a:gd name="T83" fmla="*/ 1425168 h 3880"/>
                  <a:gd name="T84" fmla="*/ 1860911 w 5185"/>
                  <a:gd name="T85" fmla="*/ 1425535 h 3880"/>
                  <a:gd name="T86" fmla="*/ 1863116 w 5185"/>
                  <a:gd name="T87" fmla="*/ 1425168 h 3880"/>
                  <a:gd name="T88" fmla="*/ 1869729 w 5185"/>
                  <a:gd name="T89" fmla="*/ 1423698 h 3880"/>
                  <a:gd name="T90" fmla="*/ 1878179 w 5185"/>
                  <a:gd name="T91" fmla="*/ 1418554 h 3880"/>
                  <a:gd name="T92" fmla="*/ 1885527 w 5185"/>
                  <a:gd name="T93" fmla="*/ 1411206 h 3880"/>
                  <a:gd name="T94" fmla="*/ 1892141 w 5185"/>
                  <a:gd name="T95" fmla="*/ 1401654 h 3880"/>
                  <a:gd name="T96" fmla="*/ 1897652 w 5185"/>
                  <a:gd name="T97" fmla="*/ 1390999 h 3880"/>
                  <a:gd name="T98" fmla="*/ 1901693 w 5185"/>
                  <a:gd name="T99" fmla="*/ 1379977 h 3880"/>
                  <a:gd name="T100" fmla="*/ 1903898 w 5185"/>
                  <a:gd name="T101" fmla="*/ 1369322 h 3880"/>
                  <a:gd name="T102" fmla="*/ 1905000 w 5185"/>
                  <a:gd name="T103" fmla="*/ 1359402 h 3880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5185" h="3880">
                    <a:moveTo>
                      <a:pt x="4775" y="2900"/>
                    </a:moveTo>
                    <a:lnTo>
                      <a:pt x="411" y="2900"/>
                    </a:lnTo>
                    <a:lnTo>
                      <a:pt x="87" y="3532"/>
                    </a:lnTo>
                    <a:lnTo>
                      <a:pt x="5099" y="3532"/>
                    </a:lnTo>
                    <a:lnTo>
                      <a:pt x="4775" y="2900"/>
                    </a:lnTo>
                    <a:close/>
                    <a:moveTo>
                      <a:pt x="2046" y="3380"/>
                    </a:moveTo>
                    <a:lnTo>
                      <a:pt x="2181" y="3125"/>
                    </a:lnTo>
                    <a:lnTo>
                      <a:pt x="3017" y="3125"/>
                    </a:lnTo>
                    <a:lnTo>
                      <a:pt x="3139" y="3380"/>
                    </a:lnTo>
                    <a:lnTo>
                      <a:pt x="2046" y="3380"/>
                    </a:lnTo>
                    <a:close/>
                    <a:moveTo>
                      <a:pt x="4700" y="2755"/>
                    </a:moveTo>
                    <a:lnTo>
                      <a:pt x="4700" y="2755"/>
                    </a:lnTo>
                    <a:lnTo>
                      <a:pt x="4698" y="2743"/>
                    </a:lnTo>
                    <a:lnTo>
                      <a:pt x="4700" y="2731"/>
                    </a:lnTo>
                    <a:lnTo>
                      <a:pt x="4700" y="120"/>
                    </a:lnTo>
                    <a:lnTo>
                      <a:pt x="4699" y="108"/>
                    </a:lnTo>
                    <a:lnTo>
                      <a:pt x="4697" y="95"/>
                    </a:lnTo>
                    <a:lnTo>
                      <a:pt x="4694" y="84"/>
                    </a:lnTo>
                    <a:lnTo>
                      <a:pt x="4690" y="73"/>
                    </a:lnTo>
                    <a:lnTo>
                      <a:pt x="4685" y="63"/>
                    </a:lnTo>
                    <a:lnTo>
                      <a:pt x="4680" y="53"/>
                    </a:lnTo>
                    <a:lnTo>
                      <a:pt x="4673" y="43"/>
                    </a:lnTo>
                    <a:lnTo>
                      <a:pt x="4665" y="34"/>
                    </a:lnTo>
                    <a:lnTo>
                      <a:pt x="4657" y="27"/>
                    </a:lnTo>
                    <a:lnTo>
                      <a:pt x="4647" y="20"/>
                    </a:lnTo>
                    <a:lnTo>
                      <a:pt x="4637" y="14"/>
                    </a:lnTo>
                    <a:lnTo>
                      <a:pt x="4627" y="9"/>
                    </a:lnTo>
                    <a:lnTo>
                      <a:pt x="4616" y="5"/>
                    </a:lnTo>
                    <a:lnTo>
                      <a:pt x="4605" y="2"/>
                    </a:lnTo>
                    <a:lnTo>
                      <a:pt x="4592" y="1"/>
                    </a:lnTo>
                    <a:lnTo>
                      <a:pt x="4580" y="0"/>
                    </a:lnTo>
                    <a:lnTo>
                      <a:pt x="605" y="0"/>
                    </a:lnTo>
                    <a:lnTo>
                      <a:pt x="593" y="1"/>
                    </a:lnTo>
                    <a:lnTo>
                      <a:pt x="581" y="2"/>
                    </a:lnTo>
                    <a:lnTo>
                      <a:pt x="569" y="5"/>
                    </a:lnTo>
                    <a:lnTo>
                      <a:pt x="558" y="9"/>
                    </a:lnTo>
                    <a:lnTo>
                      <a:pt x="548" y="14"/>
                    </a:lnTo>
                    <a:lnTo>
                      <a:pt x="538" y="20"/>
                    </a:lnTo>
                    <a:lnTo>
                      <a:pt x="529" y="27"/>
                    </a:lnTo>
                    <a:lnTo>
                      <a:pt x="521" y="34"/>
                    </a:lnTo>
                    <a:lnTo>
                      <a:pt x="512" y="43"/>
                    </a:lnTo>
                    <a:lnTo>
                      <a:pt x="505" y="53"/>
                    </a:lnTo>
                    <a:lnTo>
                      <a:pt x="499" y="63"/>
                    </a:lnTo>
                    <a:lnTo>
                      <a:pt x="494" y="73"/>
                    </a:lnTo>
                    <a:lnTo>
                      <a:pt x="490" y="84"/>
                    </a:lnTo>
                    <a:lnTo>
                      <a:pt x="488" y="95"/>
                    </a:lnTo>
                    <a:lnTo>
                      <a:pt x="486" y="108"/>
                    </a:lnTo>
                    <a:lnTo>
                      <a:pt x="485" y="120"/>
                    </a:lnTo>
                    <a:lnTo>
                      <a:pt x="485" y="2731"/>
                    </a:lnTo>
                    <a:lnTo>
                      <a:pt x="486" y="2743"/>
                    </a:lnTo>
                    <a:lnTo>
                      <a:pt x="485" y="2755"/>
                    </a:lnTo>
                    <a:lnTo>
                      <a:pt x="484" y="2756"/>
                    </a:lnTo>
                    <a:lnTo>
                      <a:pt x="4701" y="2756"/>
                    </a:lnTo>
                    <a:lnTo>
                      <a:pt x="4700" y="2755"/>
                    </a:lnTo>
                    <a:close/>
                    <a:moveTo>
                      <a:pt x="4401" y="2552"/>
                    </a:moveTo>
                    <a:lnTo>
                      <a:pt x="784" y="2552"/>
                    </a:lnTo>
                    <a:lnTo>
                      <a:pt x="784" y="299"/>
                    </a:lnTo>
                    <a:lnTo>
                      <a:pt x="4401" y="299"/>
                    </a:lnTo>
                    <a:lnTo>
                      <a:pt x="4401" y="2552"/>
                    </a:lnTo>
                    <a:close/>
                    <a:moveTo>
                      <a:pt x="5172" y="3676"/>
                    </a:moveTo>
                    <a:lnTo>
                      <a:pt x="12" y="3676"/>
                    </a:lnTo>
                    <a:lnTo>
                      <a:pt x="0" y="3700"/>
                    </a:lnTo>
                    <a:lnTo>
                      <a:pt x="1" y="3713"/>
                    </a:lnTo>
                    <a:lnTo>
                      <a:pt x="2" y="3727"/>
                    </a:lnTo>
                    <a:lnTo>
                      <a:pt x="5" y="3741"/>
                    </a:lnTo>
                    <a:lnTo>
                      <a:pt x="9" y="3756"/>
                    </a:lnTo>
                    <a:lnTo>
                      <a:pt x="14" y="3771"/>
                    </a:lnTo>
                    <a:lnTo>
                      <a:pt x="20" y="3786"/>
                    </a:lnTo>
                    <a:lnTo>
                      <a:pt x="28" y="3801"/>
                    </a:lnTo>
                    <a:lnTo>
                      <a:pt x="36" y="3815"/>
                    </a:lnTo>
                    <a:lnTo>
                      <a:pt x="44" y="3828"/>
                    </a:lnTo>
                    <a:lnTo>
                      <a:pt x="53" y="3841"/>
                    </a:lnTo>
                    <a:lnTo>
                      <a:pt x="63" y="3852"/>
                    </a:lnTo>
                    <a:lnTo>
                      <a:pt x="73" y="3861"/>
                    </a:lnTo>
                    <a:lnTo>
                      <a:pt x="85" y="3869"/>
                    </a:lnTo>
                    <a:lnTo>
                      <a:pt x="96" y="3875"/>
                    </a:lnTo>
                    <a:lnTo>
                      <a:pt x="108" y="3878"/>
                    </a:lnTo>
                    <a:lnTo>
                      <a:pt x="114" y="3879"/>
                    </a:lnTo>
                    <a:lnTo>
                      <a:pt x="120" y="3880"/>
                    </a:lnTo>
                    <a:lnTo>
                      <a:pt x="5065" y="3880"/>
                    </a:lnTo>
                    <a:lnTo>
                      <a:pt x="5071" y="3879"/>
                    </a:lnTo>
                    <a:lnTo>
                      <a:pt x="5077" y="3878"/>
                    </a:lnTo>
                    <a:lnTo>
                      <a:pt x="5089" y="3875"/>
                    </a:lnTo>
                    <a:lnTo>
                      <a:pt x="5101" y="3869"/>
                    </a:lnTo>
                    <a:lnTo>
                      <a:pt x="5112" y="3861"/>
                    </a:lnTo>
                    <a:lnTo>
                      <a:pt x="5122" y="3852"/>
                    </a:lnTo>
                    <a:lnTo>
                      <a:pt x="5132" y="3841"/>
                    </a:lnTo>
                    <a:lnTo>
                      <a:pt x="5141" y="3828"/>
                    </a:lnTo>
                    <a:lnTo>
                      <a:pt x="5150" y="3815"/>
                    </a:lnTo>
                    <a:lnTo>
                      <a:pt x="5158" y="3801"/>
                    </a:lnTo>
                    <a:lnTo>
                      <a:pt x="5165" y="3786"/>
                    </a:lnTo>
                    <a:lnTo>
                      <a:pt x="5171" y="3771"/>
                    </a:lnTo>
                    <a:lnTo>
                      <a:pt x="5176" y="3756"/>
                    </a:lnTo>
                    <a:lnTo>
                      <a:pt x="5180" y="3741"/>
                    </a:lnTo>
                    <a:lnTo>
                      <a:pt x="5182" y="3727"/>
                    </a:lnTo>
                    <a:lnTo>
                      <a:pt x="5184" y="3713"/>
                    </a:lnTo>
                    <a:lnTo>
                      <a:pt x="5185" y="3700"/>
                    </a:lnTo>
                    <a:lnTo>
                      <a:pt x="5172" y="3676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xtLst/>
            </p:spPr>
            <p:txBody>
              <a:bodyPr bIns="378000"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algn="ctr" defTabSz="966788">
                  <a:defRPr/>
                </a:pPr>
                <a:endParaRPr lang="zh-CN" altLang="en-US" sz="1995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</p:grpSp>
        <p:grpSp>
          <p:nvGrpSpPr>
            <p:cNvPr id="89" name="组合 88"/>
            <p:cNvGrpSpPr/>
            <p:nvPr/>
          </p:nvGrpSpPr>
          <p:grpSpPr>
            <a:xfrm>
              <a:off x="2342272" y="4173932"/>
              <a:ext cx="940063" cy="940063"/>
              <a:chOff x="2483768" y="3435846"/>
              <a:chExt cx="1149740" cy="1149740"/>
            </a:xfrm>
          </p:grpSpPr>
          <p:grpSp>
            <p:nvGrpSpPr>
              <p:cNvPr id="100" name="组合 99"/>
              <p:cNvGrpSpPr/>
              <p:nvPr/>
            </p:nvGrpSpPr>
            <p:grpSpPr>
              <a:xfrm>
                <a:off x="2483768" y="3435846"/>
                <a:ext cx="1149740" cy="1149740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102" name="同心圆 101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ysClr val="window" lastClr="FFFFFF"/>
                    </a:gs>
                    <a:gs pos="55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81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66788">
                    <a:defRPr/>
                  </a:pPr>
                  <a:endParaRPr lang="zh-CN" altLang="en-US" sz="1995" kern="0">
                    <a:solidFill>
                      <a:prstClr val="black"/>
                    </a:solidFill>
                    <a:latin typeface="方正兰亭黑简体" panose="02000000000000000000" pitchFamily="2" charset="-122"/>
                    <a:ea typeface="方正兰亭黑简体" panose="02000000000000000000" pitchFamily="2" charset="-122"/>
                  </a:endParaRPr>
                </a:p>
              </p:txBody>
            </p:sp>
            <p:sp>
              <p:nvSpPr>
                <p:cNvPr id="103" name="椭圆 102"/>
                <p:cNvSpPr/>
                <p:nvPr/>
              </p:nvSpPr>
              <p:spPr>
                <a:xfrm>
                  <a:off x="392112" y="760412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189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66788">
                    <a:defRPr/>
                  </a:pPr>
                  <a:endParaRPr lang="zh-CN" altLang="en-US" sz="1995" kern="0">
                    <a:solidFill>
                      <a:prstClr val="white"/>
                    </a:solidFill>
                    <a:latin typeface="方正兰亭黑简体" panose="02000000000000000000" pitchFamily="2" charset="-122"/>
                    <a:ea typeface="方正兰亭黑简体" panose="02000000000000000000" pitchFamily="2" charset="-122"/>
                  </a:endParaRPr>
                </a:p>
              </p:txBody>
            </p:sp>
          </p:grpSp>
          <p:sp>
            <p:nvSpPr>
              <p:cNvPr id="101" name="KSO_Shape"/>
              <p:cNvSpPr>
                <a:spLocks/>
              </p:cNvSpPr>
              <p:nvPr/>
            </p:nvSpPr>
            <p:spPr bwMode="auto">
              <a:xfrm>
                <a:off x="2802446" y="3812214"/>
                <a:ext cx="521267" cy="439601"/>
              </a:xfrm>
              <a:custGeom>
                <a:avLst/>
                <a:gdLst>
                  <a:gd name="T0" fmla="*/ 332222 w 2301876"/>
                  <a:gd name="T1" fmla="*/ 1410232 h 1941513"/>
                  <a:gd name="T2" fmla="*/ 321717 w 2301876"/>
                  <a:gd name="T3" fmla="*/ 1470415 h 1941513"/>
                  <a:gd name="T4" fmla="*/ 382384 w 2301876"/>
                  <a:gd name="T5" fmla="*/ 1525343 h 1941513"/>
                  <a:gd name="T6" fmla="*/ 696485 w 2301876"/>
                  <a:gd name="T7" fmla="*/ 1509573 h 1941513"/>
                  <a:gd name="T8" fmla="*/ 723010 w 2301876"/>
                  <a:gd name="T9" fmla="*/ 1444398 h 1941513"/>
                  <a:gd name="T10" fmla="*/ 671273 w 2301876"/>
                  <a:gd name="T11" fmla="*/ 1380797 h 1941513"/>
                  <a:gd name="T12" fmla="*/ 1348867 w 2301876"/>
                  <a:gd name="T13" fmla="*/ 1247408 h 1941513"/>
                  <a:gd name="T14" fmla="*/ 1327043 w 2301876"/>
                  <a:gd name="T15" fmla="*/ 1320445 h 1941513"/>
                  <a:gd name="T16" fmla="*/ 1593934 w 2301876"/>
                  <a:gd name="T17" fmla="*/ 1356438 h 1941513"/>
                  <a:gd name="T18" fmla="*/ 1647838 w 2301876"/>
                  <a:gd name="T19" fmla="*/ 1303105 h 1941513"/>
                  <a:gd name="T20" fmla="*/ 1606030 w 2301876"/>
                  <a:gd name="T21" fmla="*/ 1239789 h 1941513"/>
                  <a:gd name="T22" fmla="*/ 1529191 w 2301876"/>
                  <a:gd name="T23" fmla="*/ 516517 h 1941513"/>
                  <a:gd name="T24" fmla="*/ 1584982 w 2301876"/>
                  <a:gd name="T25" fmla="*/ 576970 h 1941513"/>
                  <a:gd name="T26" fmla="*/ 1601035 w 2301876"/>
                  <a:gd name="T27" fmla="*/ 667649 h 1941513"/>
                  <a:gd name="T28" fmla="*/ 1640510 w 2301876"/>
                  <a:gd name="T29" fmla="*/ 716799 h 1941513"/>
                  <a:gd name="T30" fmla="*/ 1583140 w 2301876"/>
                  <a:gd name="T31" fmla="*/ 840071 h 1941513"/>
                  <a:gd name="T32" fmla="*/ 1691827 w 2301876"/>
                  <a:gd name="T33" fmla="*/ 916820 h 1941513"/>
                  <a:gd name="T34" fmla="*/ 1229710 w 2301876"/>
                  <a:gd name="T35" fmla="*/ 1106063 h 1941513"/>
                  <a:gd name="T36" fmla="*/ 1284448 w 2301876"/>
                  <a:gd name="T37" fmla="*/ 909460 h 1941513"/>
                  <a:gd name="T38" fmla="*/ 1396556 w 2301876"/>
                  <a:gd name="T39" fmla="*/ 836654 h 1941513"/>
                  <a:gd name="T40" fmla="*/ 1335239 w 2301876"/>
                  <a:gd name="T41" fmla="*/ 712857 h 1941513"/>
                  <a:gd name="T42" fmla="*/ 1370240 w 2301876"/>
                  <a:gd name="T43" fmla="*/ 660815 h 1941513"/>
                  <a:gd name="T44" fmla="*/ 1388398 w 2301876"/>
                  <a:gd name="T45" fmla="*/ 571451 h 1941513"/>
                  <a:gd name="T46" fmla="*/ 1446031 w 2301876"/>
                  <a:gd name="T47" fmla="*/ 514152 h 1941513"/>
                  <a:gd name="T48" fmla="*/ 570227 w 2301876"/>
                  <a:gd name="T49" fmla="*/ 477627 h 1941513"/>
                  <a:gd name="T50" fmla="*/ 641756 w 2301876"/>
                  <a:gd name="T51" fmla="*/ 549062 h 1941513"/>
                  <a:gd name="T52" fmla="*/ 661216 w 2301876"/>
                  <a:gd name="T53" fmla="*/ 657005 h 1941513"/>
                  <a:gd name="T54" fmla="*/ 633078 w 2301876"/>
                  <a:gd name="T55" fmla="*/ 739471 h 1941513"/>
                  <a:gd name="T56" fmla="*/ 574697 w 2301876"/>
                  <a:gd name="T57" fmla="*/ 792786 h 1941513"/>
                  <a:gd name="T58" fmla="*/ 708552 w 2301876"/>
                  <a:gd name="T59" fmla="*/ 915697 h 1941513"/>
                  <a:gd name="T60" fmla="*/ 815320 w 2301876"/>
                  <a:gd name="T61" fmla="*/ 1036508 h 1941513"/>
                  <a:gd name="T62" fmla="*/ 222836 w 2301876"/>
                  <a:gd name="T63" fmla="*/ 1047276 h 1941513"/>
                  <a:gd name="T64" fmla="*/ 324870 w 2301876"/>
                  <a:gd name="T65" fmla="*/ 922526 h 1941513"/>
                  <a:gd name="T66" fmla="*/ 473189 w 2301876"/>
                  <a:gd name="T67" fmla="*/ 794886 h 1941513"/>
                  <a:gd name="T68" fmla="*/ 413493 w 2301876"/>
                  <a:gd name="T69" fmla="*/ 744461 h 1941513"/>
                  <a:gd name="T70" fmla="*/ 382462 w 2301876"/>
                  <a:gd name="T71" fmla="*/ 663570 h 1941513"/>
                  <a:gd name="T72" fmla="*/ 397978 w 2301876"/>
                  <a:gd name="T73" fmla="*/ 556154 h 1941513"/>
                  <a:gd name="T74" fmla="*/ 466878 w 2301876"/>
                  <a:gd name="T75" fmla="*/ 480778 h 1941513"/>
                  <a:gd name="T76" fmla="*/ 140242 w 2301876"/>
                  <a:gd name="T77" fmla="*/ 134558 h 1941513"/>
                  <a:gd name="T78" fmla="*/ 133677 w 2301876"/>
                  <a:gd name="T79" fmla="*/ 1210760 h 1941513"/>
                  <a:gd name="T80" fmla="*/ 198545 w 2301876"/>
                  <a:gd name="T81" fmla="*/ 1290654 h 1941513"/>
                  <a:gd name="T82" fmla="*/ 905010 w 2301876"/>
                  <a:gd name="T83" fmla="*/ 1223901 h 1941513"/>
                  <a:gd name="T84" fmla="*/ 906061 w 2301876"/>
                  <a:gd name="T85" fmla="*/ 137186 h 1941513"/>
                  <a:gd name="T86" fmla="*/ 1795088 w 2301876"/>
                  <a:gd name="T87" fmla="*/ 130835 h 1941513"/>
                  <a:gd name="T88" fmla="*/ 1869239 w 2301876"/>
                  <a:gd name="T89" fmla="*/ 166040 h 1941513"/>
                  <a:gd name="T90" fmla="*/ 1904211 w 2301876"/>
                  <a:gd name="T91" fmla="*/ 240391 h 1941513"/>
                  <a:gd name="T92" fmla="*/ 1879757 w 2301876"/>
                  <a:gd name="T93" fmla="*/ 1330166 h 1941513"/>
                  <a:gd name="T94" fmla="*/ 1769057 w 2301876"/>
                  <a:gd name="T95" fmla="*/ 1410033 h 1941513"/>
                  <a:gd name="T96" fmla="*/ 1237904 w 2301876"/>
                  <a:gd name="T97" fmla="*/ 1415550 h 1941513"/>
                  <a:gd name="T98" fmla="*/ 1189785 w 2301876"/>
                  <a:gd name="T99" fmla="*/ 1139429 h 1941513"/>
                  <a:gd name="T100" fmla="*/ 1756435 w 2301876"/>
                  <a:gd name="T101" fmla="*/ 1159921 h 1941513"/>
                  <a:gd name="T102" fmla="*/ 1799821 w 2301876"/>
                  <a:gd name="T103" fmla="*/ 1088198 h 1941513"/>
                  <a:gd name="T104" fmla="*/ 898445 w 2301876"/>
                  <a:gd name="T105" fmla="*/ 262 h 1941513"/>
                  <a:gd name="T106" fmla="*/ 992990 w 2301876"/>
                  <a:gd name="T107" fmla="*/ 39421 h 1941513"/>
                  <a:gd name="T108" fmla="*/ 1041313 w 2301876"/>
                  <a:gd name="T109" fmla="*/ 129302 h 1941513"/>
                  <a:gd name="T110" fmla="*/ 1017414 w 2301876"/>
                  <a:gd name="T111" fmla="*/ 1483030 h 1941513"/>
                  <a:gd name="T112" fmla="*/ 887939 w 2301876"/>
                  <a:gd name="T113" fmla="*/ 1588417 h 1941513"/>
                  <a:gd name="T114" fmla="*/ 200909 w 2301876"/>
                  <a:gd name="T115" fmla="*/ 1599454 h 1941513"/>
                  <a:gd name="T116" fmla="*/ 45959 w 2301876"/>
                  <a:gd name="T117" fmla="*/ 1513779 h 1941513"/>
                  <a:gd name="T118" fmla="*/ 0 w 2301876"/>
                  <a:gd name="T119" fmla="*/ 152429 h 1941513"/>
                  <a:gd name="T120" fmla="*/ 34667 w 2301876"/>
                  <a:gd name="T121" fmla="*/ 55452 h 1941513"/>
                  <a:gd name="T122" fmla="*/ 121596 w 2301876"/>
                  <a:gd name="T123" fmla="*/ 2891 h 194151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301876" h="1941513">
                    <a:moveTo>
                      <a:pt x="475693" y="1664563"/>
                    </a:moveTo>
                    <a:lnTo>
                      <a:pt x="471250" y="1664880"/>
                    </a:lnTo>
                    <a:lnTo>
                      <a:pt x="466490" y="1665198"/>
                    </a:lnTo>
                    <a:lnTo>
                      <a:pt x="462047" y="1665515"/>
                    </a:lnTo>
                    <a:lnTo>
                      <a:pt x="457605" y="1666468"/>
                    </a:lnTo>
                    <a:lnTo>
                      <a:pt x="453162" y="1667421"/>
                    </a:lnTo>
                    <a:lnTo>
                      <a:pt x="449354" y="1668691"/>
                    </a:lnTo>
                    <a:lnTo>
                      <a:pt x="440786" y="1671550"/>
                    </a:lnTo>
                    <a:lnTo>
                      <a:pt x="433170" y="1675679"/>
                    </a:lnTo>
                    <a:lnTo>
                      <a:pt x="425553" y="1680125"/>
                    </a:lnTo>
                    <a:lnTo>
                      <a:pt x="418572" y="1685207"/>
                    </a:lnTo>
                    <a:lnTo>
                      <a:pt x="412542" y="1691241"/>
                    </a:lnTo>
                    <a:lnTo>
                      <a:pt x="406513" y="1697276"/>
                    </a:lnTo>
                    <a:lnTo>
                      <a:pt x="401435" y="1704263"/>
                    </a:lnTo>
                    <a:lnTo>
                      <a:pt x="396993" y="1711886"/>
                    </a:lnTo>
                    <a:lnTo>
                      <a:pt x="392867" y="1719508"/>
                    </a:lnTo>
                    <a:lnTo>
                      <a:pt x="390011" y="1728083"/>
                    </a:lnTo>
                    <a:lnTo>
                      <a:pt x="388742" y="1732212"/>
                    </a:lnTo>
                    <a:lnTo>
                      <a:pt x="387790" y="1736341"/>
                    </a:lnTo>
                    <a:lnTo>
                      <a:pt x="386838" y="1740787"/>
                    </a:lnTo>
                    <a:lnTo>
                      <a:pt x="386203" y="1745552"/>
                    </a:lnTo>
                    <a:lnTo>
                      <a:pt x="385886" y="1749998"/>
                    </a:lnTo>
                    <a:lnTo>
                      <a:pt x="385886" y="1754444"/>
                    </a:lnTo>
                    <a:lnTo>
                      <a:pt x="385886" y="1759209"/>
                    </a:lnTo>
                    <a:lnTo>
                      <a:pt x="386203" y="1763655"/>
                    </a:lnTo>
                    <a:lnTo>
                      <a:pt x="386838" y="1768419"/>
                    </a:lnTo>
                    <a:lnTo>
                      <a:pt x="387790" y="1772865"/>
                    </a:lnTo>
                    <a:lnTo>
                      <a:pt x="388742" y="1776994"/>
                    </a:lnTo>
                    <a:lnTo>
                      <a:pt x="390011" y="1781441"/>
                    </a:lnTo>
                    <a:lnTo>
                      <a:pt x="392867" y="1789698"/>
                    </a:lnTo>
                    <a:lnTo>
                      <a:pt x="396993" y="1797639"/>
                    </a:lnTo>
                    <a:lnTo>
                      <a:pt x="401435" y="1804943"/>
                    </a:lnTo>
                    <a:lnTo>
                      <a:pt x="406513" y="1812248"/>
                    </a:lnTo>
                    <a:lnTo>
                      <a:pt x="412542" y="1818283"/>
                    </a:lnTo>
                    <a:lnTo>
                      <a:pt x="418572" y="1824317"/>
                    </a:lnTo>
                    <a:lnTo>
                      <a:pt x="425553" y="1829399"/>
                    </a:lnTo>
                    <a:lnTo>
                      <a:pt x="433170" y="1833845"/>
                    </a:lnTo>
                    <a:lnTo>
                      <a:pt x="440786" y="1837657"/>
                    </a:lnTo>
                    <a:lnTo>
                      <a:pt x="449354" y="1840515"/>
                    </a:lnTo>
                    <a:lnTo>
                      <a:pt x="453162" y="1842103"/>
                    </a:lnTo>
                    <a:lnTo>
                      <a:pt x="457605" y="1842738"/>
                    </a:lnTo>
                    <a:lnTo>
                      <a:pt x="462047" y="1843374"/>
                    </a:lnTo>
                    <a:lnTo>
                      <a:pt x="466490" y="1844326"/>
                    </a:lnTo>
                    <a:lnTo>
                      <a:pt x="471250" y="1844644"/>
                    </a:lnTo>
                    <a:lnTo>
                      <a:pt x="475693" y="1844644"/>
                    </a:lnTo>
                    <a:lnTo>
                      <a:pt x="784465" y="1844644"/>
                    </a:lnTo>
                    <a:lnTo>
                      <a:pt x="788908" y="1844644"/>
                    </a:lnTo>
                    <a:lnTo>
                      <a:pt x="793668" y="1844326"/>
                    </a:lnTo>
                    <a:lnTo>
                      <a:pt x="798111" y="1843374"/>
                    </a:lnTo>
                    <a:lnTo>
                      <a:pt x="802553" y="1842738"/>
                    </a:lnTo>
                    <a:lnTo>
                      <a:pt x="806996" y="1842103"/>
                    </a:lnTo>
                    <a:lnTo>
                      <a:pt x="811122" y="1840515"/>
                    </a:lnTo>
                    <a:lnTo>
                      <a:pt x="819690" y="1837657"/>
                    </a:lnTo>
                    <a:lnTo>
                      <a:pt x="827306" y="1833845"/>
                    </a:lnTo>
                    <a:lnTo>
                      <a:pt x="834605" y="1829399"/>
                    </a:lnTo>
                    <a:lnTo>
                      <a:pt x="841586" y="1824317"/>
                    </a:lnTo>
                    <a:lnTo>
                      <a:pt x="847933" y="1818283"/>
                    </a:lnTo>
                    <a:lnTo>
                      <a:pt x="853963" y="1812248"/>
                    </a:lnTo>
                    <a:lnTo>
                      <a:pt x="859040" y="1804943"/>
                    </a:lnTo>
                    <a:lnTo>
                      <a:pt x="863483" y="1797639"/>
                    </a:lnTo>
                    <a:lnTo>
                      <a:pt x="867608" y="1789698"/>
                    </a:lnTo>
                    <a:lnTo>
                      <a:pt x="870464" y="1781441"/>
                    </a:lnTo>
                    <a:lnTo>
                      <a:pt x="871734" y="1776994"/>
                    </a:lnTo>
                    <a:lnTo>
                      <a:pt x="872686" y="1772865"/>
                    </a:lnTo>
                    <a:lnTo>
                      <a:pt x="873320" y="1768419"/>
                    </a:lnTo>
                    <a:lnTo>
                      <a:pt x="873638" y="1763655"/>
                    </a:lnTo>
                    <a:lnTo>
                      <a:pt x="874272" y="1759209"/>
                    </a:lnTo>
                    <a:lnTo>
                      <a:pt x="874590" y="1754444"/>
                    </a:lnTo>
                    <a:lnTo>
                      <a:pt x="874272" y="1749998"/>
                    </a:lnTo>
                    <a:lnTo>
                      <a:pt x="873638" y="1745552"/>
                    </a:lnTo>
                    <a:lnTo>
                      <a:pt x="873320" y="1740787"/>
                    </a:lnTo>
                    <a:lnTo>
                      <a:pt x="872686" y="1736341"/>
                    </a:lnTo>
                    <a:lnTo>
                      <a:pt x="871734" y="1732212"/>
                    </a:lnTo>
                    <a:lnTo>
                      <a:pt x="870464" y="1728083"/>
                    </a:lnTo>
                    <a:lnTo>
                      <a:pt x="867608" y="1719508"/>
                    </a:lnTo>
                    <a:lnTo>
                      <a:pt x="863483" y="1711886"/>
                    </a:lnTo>
                    <a:lnTo>
                      <a:pt x="859040" y="1704263"/>
                    </a:lnTo>
                    <a:lnTo>
                      <a:pt x="853963" y="1697276"/>
                    </a:lnTo>
                    <a:lnTo>
                      <a:pt x="847933" y="1691241"/>
                    </a:lnTo>
                    <a:lnTo>
                      <a:pt x="841586" y="1685207"/>
                    </a:lnTo>
                    <a:lnTo>
                      <a:pt x="834605" y="1680125"/>
                    </a:lnTo>
                    <a:lnTo>
                      <a:pt x="827306" y="1675679"/>
                    </a:lnTo>
                    <a:lnTo>
                      <a:pt x="819690" y="1671550"/>
                    </a:lnTo>
                    <a:lnTo>
                      <a:pt x="811122" y="1668691"/>
                    </a:lnTo>
                    <a:lnTo>
                      <a:pt x="806996" y="1667421"/>
                    </a:lnTo>
                    <a:lnTo>
                      <a:pt x="802553" y="1666468"/>
                    </a:lnTo>
                    <a:lnTo>
                      <a:pt x="798111" y="1665515"/>
                    </a:lnTo>
                    <a:lnTo>
                      <a:pt x="793668" y="1665198"/>
                    </a:lnTo>
                    <a:lnTo>
                      <a:pt x="788908" y="1664880"/>
                    </a:lnTo>
                    <a:lnTo>
                      <a:pt x="784465" y="1664563"/>
                    </a:lnTo>
                    <a:lnTo>
                      <a:pt x="475693" y="1664563"/>
                    </a:lnTo>
                    <a:close/>
                    <a:moveTo>
                      <a:pt x="1670551" y="1495108"/>
                    </a:moveTo>
                    <a:lnTo>
                      <a:pt x="1662926" y="1495425"/>
                    </a:lnTo>
                    <a:lnTo>
                      <a:pt x="1655936" y="1496695"/>
                    </a:lnTo>
                    <a:lnTo>
                      <a:pt x="1648946" y="1498283"/>
                    </a:lnTo>
                    <a:lnTo>
                      <a:pt x="1642274" y="1500823"/>
                    </a:lnTo>
                    <a:lnTo>
                      <a:pt x="1636237" y="1503998"/>
                    </a:lnTo>
                    <a:lnTo>
                      <a:pt x="1629882" y="1507490"/>
                    </a:lnTo>
                    <a:lnTo>
                      <a:pt x="1624481" y="1511618"/>
                    </a:lnTo>
                    <a:lnTo>
                      <a:pt x="1619080" y="1516380"/>
                    </a:lnTo>
                    <a:lnTo>
                      <a:pt x="1614631" y="1521778"/>
                    </a:lnTo>
                    <a:lnTo>
                      <a:pt x="1610183" y="1527175"/>
                    </a:lnTo>
                    <a:lnTo>
                      <a:pt x="1606688" y="1533208"/>
                    </a:lnTo>
                    <a:lnTo>
                      <a:pt x="1603511" y="1539240"/>
                    </a:lnTo>
                    <a:lnTo>
                      <a:pt x="1601605" y="1545908"/>
                    </a:lnTo>
                    <a:lnTo>
                      <a:pt x="1599698" y="1552893"/>
                    </a:lnTo>
                    <a:lnTo>
                      <a:pt x="1598427" y="1559878"/>
                    </a:lnTo>
                    <a:lnTo>
                      <a:pt x="1598110" y="1567498"/>
                    </a:lnTo>
                    <a:lnTo>
                      <a:pt x="1598427" y="1574800"/>
                    </a:lnTo>
                    <a:lnTo>
                      <a:pt x="1599698" y="1582103"/>
                    </a:lnTo>
                    <a:lnTo>
                      <a:pt x="1601605" y="1589088"/>
                    </a:lnTo>
                    <a:lnTo>
                      <a:pt x="1603511" y="1595755"/>
                    </a:lnTo>
                    <a:lnTo>
                      <a:pt x="1606688" y="1602105"/>
                    </a:lnTo>
                    <a:lnTo>
                      <a:pt x="1610183" y="1607820"/>
                    </a:lnTo>
                    <a:lnTo>
                      <a:pt x="1614631" y="1613535"/>
                    </a:lnTo>
                    <a:lnTo>
                      <a:pt x="1619080" y="1618615"/>
                    </a:lnTo>
                    <a:lnTo>
                      <a:pt x="1624481" y="1623378"/>
                    </a:lnTo>
                    <a:lnTo>
                      <a:pt x="1629882" y="1627505"/>
                    </a:lnTo>
                    <a:lnTo>
                      <a:pt x="1636237" y="1630998"/>
                    </a:lnTo>
                    <a:lnTo>
                      <a:pt x="1642274" y="1634173"/>
                    </a:lnTo>
                    <a:lnTo>
                      <a:pt x="1648946" y="1636713"/>
                    </a:lnTo>
                    <a:lnTo>
                      <a:pt x="1655936" y="1638300"/>
                    </a:lnTo>
                    <a:lnTo>
                      <a:pt x="1662926" y="1639253"/>
                    </a:lnTo>
                    <a:lnTo>
                      <a:pt x="1670551" y="1639570"/>
                    </a:lnTo>
                    <a:lnTo>
                      <a:pt x="1918697" y="1639570"/>
                    </a:lnTo>
                    <a:lnTo>
                      <a:pt x="1926004" y="1639253"/>
                    </a:lnTo>
                    <a:lnTo>
                      <a:pt x="1933630" y="1638300"/>
                    </a:lnTo>
                    <a:lnTo>
                      <a:pt x="1940620" y="1636713"/>
                    </a:lnTo>
                    <a:lnTo>
                      <a:pt x="1947292" y="1634173"/>
                    </a:lnTo>
                    <a:lnTo>
                      <a:pt x="1953329" y="1630998"/>
                    </a:lnTo>
                    <a:lnTo>
                      <a:pt x="1959366" y="1627505"/>
                    </a:lnTo>
                    <a:lnTo>
                      <a:pt x="1964767" y="1623378"/>
                    </a:lnTo>
                    <a:lnTo>
                      <a:pt x="1970168" y="1618615"/>
                    </a:lnTo>
                    <a:lnTo>
                      <a:pt x="1974934" y="1613535"/>
                    </a:lnTo>
                    <a:lnTo>
                      <a:pt x="1979065" y="1607820"/>
                    </a:lnTo>
                    <a:lnTo>
                      <a:pt x="1982560" y="1602105"/>
                    </a:lnTo>
                    <a:lnTo>
                      <a:pt x="1985419" y="1595755"/>
                    </a:lnTo>
                    <a:lnTo>
                      <a:pt x="1988279" y="1589088"/>
                    </a:lnTo>
                    <a:lnTo>
                      <a:pt x="1989868" y="1582103"/>
                    </a:lnTo>
                    <a:lnTo>
                      <a:pt x="1991138" y="1574800"/>
                    </a:lnTo>
                    <a:lnTo>
                      <a:pt x="1991456" y="1567498"/>
                    </a:lnTo>
                    <a:lnTo>
                      <a:pt x="1991138" y="1559878"/>
                    </a:lnTo>
                    <a:lnTo>
                      <a:pt x="1989868" y="1552893"/>
                    </a:lnTo>
                    <a:lnTo>
                      <a:pt x="1988279" y="1545908"/>
                    </a:lnTo>
                    <a:lnTo>
                      <a:pt x="1985419" y="1539240"/>
                    </a:lnTo>
                    <a:lnTo>
                      <a:pt x="1982560" y="1533208"/>
                    </a:lnTo>
                    <a:lnTo>
                      <a:pt x="1979065" y="1527175"/>
                    </a:lnTo>
                    <a:lnTo>
                      <a:pt x="1974934" y="1521778"/>
                    </a:lnTo>
                    <a:lnTo>
                      <a:pt x="1970168" y="1516380"/>
                    </a:lnTo>
                    <a:lnTo>
                      <a:pt x="1964767" y="1511618"/>
                    </a:lnTo>
                    <a:lnTo>
                      <a:pt x="1959366" y="1507490"/>
                    </a:lnTo>
                    <a:lnTo>
                      <a:pt x="1953329" y="1503998"/>
                    </a:lnTo>
                    <a:lnTo>
                      <a:pt x="1947292" y="1500823"/>
                    </a:lnTo>
                    <a:lnTo>
                      <a:pt x="1940620" y="1498283"/>
                    </a:lnTo>
                    <a:lnTo>
                      <a:pt x="1933630" y="1496695"/>
                    </a:lnTo>
                    <a:lnTo>
                      <a:pt x="1926004" y="1495425"/>
                    </a:lnTo>
                    <a:lnTo>
                      <a:pt x="1918697" y="1495108"/>
                    </a:lnTo>
                    <a:lnTo>
                      <a:pt x="1670551" y="1495108"/>
                    </a:lnTo>
                    <a:close/>
                    <a:moveTo>
                      <a:pt x="1787673" y="611187"/>
                    </a:moveTo>
                    <a:lnTo>
                      <a:pt x="1794669" y="611187"/>
                    </a:lnTo>
                    <a:lnTo>
                      <a:pt x="1801665" y="611187"/>
                    </a:lnTo>
                    <a:lnTo>
                      <a:pt x="1808661" y="612140"/>
                    </a:lnTo>
                    <a:lnTo>
                      <a:pt x="1815338" y="613093"/>
                    </a:lnTo>
                    <a:lnTo>
                      <a:pt x="1822016" y="614681"/>
                    </a:lnTo>
                    <a:lnTo>
                      <a:pt x="1828694" y="616587"/>
                    </a:lnTo>
                    <a:lnTo>
                      <a:pt x="1835372" y="618810"/>
                    </a:lnTo>
                    <a:lnTo>
                      <a:pt x="1841732" y="621352"/>
                    </a:lnTo>
                    <a:lnTo>
                      <a:pt x="1847773" y="624210"/>
                    </a:lnTo>
                    <a:lnTo>
                      <a:pt x="1853815" y="627387"/>
                    </a:lnTo>
                    <a:lnTo>
                      <a:pt x="1859539" y="631198"/>
                    </a:lnTo>
                    <a:lnTo>
                      <a:pt x="1865581" y="635010"/>
                    </a:lnTo>
                    <a:lnTo>
                      <a:pt x="1870987" y="639457"/>
                    </a:lnTo>
                    <a:lnTo>
                      <a:pt x="1876393" y="643904"/>
                    </a:lnTo>
                    <a:lnTo>
                      <a:pt x="1881480" y="648986"/>
                    </a:lnTo>
                    <a:lnTo>
                      <a:pt x="1886568" y="654068"/>
                    </a:lnTo>
                    <a:lnTo>
                      <a:pt x="1891338" y="659151"/>
                    </a:lnTo>
                    <a:lnTo>
                      <a:pt x="1895790" y="665186"/>
                    </a:lnTo>
                    <a:lnTo>
                      <a:pt x="1900242" y="670903"/>
                    </a:lnTo>
                    <a:lnTo>
                      <a:pt x="1904376" y="677256"/>
                    </a:lnTo>
                    <a:lnTo>
                      <a:pt x="1908192" y="683609"/>
                    </a:lnTo>
                    <a:lnTo>
                      <a:pt x="1911690" y="690597"/>
                    </a:lnTo>
                    <a:lnTo>
                      <a:pt x="1915188" y="697267"/>
                    </a:lnTo>
                    <a:lnTo>
                      <a:pt x="1918049" y="704255"/>
                    </a:lnTo>
                    <a:lnTo>
                      <a:pt x="1920593" y="711561"/>
                    </a:lnTo>
                    <a:lnTo>
                      <a:pt x="1923137" y="718867"/>
                    </a:lnTo>
                    <a:lnTo>
                      <a:pt x="1925363" y="726808"/>
                    </a:lnTo>
                    <a:lnTo>
                      <a:pt x="1927271" y="734431"/>
                    </a:lnTo>
                    <a:lnTo>
                      <a:pt x="1928861" y="742690"/>
                    </a:lnTo>
                    <a:lnTo>
                      <a:pt x="1929815" y="750631"/>
                    </a:lnTo>
                    <a:lnTo>
                      <a:pt x="1930451" y="758889"/>
                    </a:lnTo>
                    <a:lnTo>
                      <a:pt x="1931405" y="767466"/>
                    </a:lnTo>
                    <a:lnTo>
                      <a:pt x="1931405" y="775724"/>
                    </a:lnTo>
                    <a:lnTo>
                      <a:pt x="1931723" y="784301"/>
                    </a:lnTo>
                    <a:lnTo>
                      <a:pt x="1932359" y="791924"/>
                    </a:lnTo>
                    <a:lnTo>
                      <a:pt x="1933313" y="799865"/>
                    </a:lnTo>
                    <a:lnTo>
                      <a:pt x="1934585" y="806853"/>
                    </a:lnTo>
                    <a:lnTo>
                      <a:pt x="1936175" y="813206"/>
                    </a:lnTo>
                    <a:lnTo>
                      <a:pt x="1938401" y="819241"/>
                    </a:lnTo>
                    <a:lnTo>
                      <a:pt x="1940627" y="824958"/>
                    </a:lnTo>
                    <a:lnTo>
                      <a:pt x="1943171" y="830041"/>
                    </a:lnTo>
                    <a:lnTo>
                      <a:pt x="1945715" y="834805"/>
                    </a:lnTo>
                    <a:lnTo>
                      <a:pt x="1948576" y="839252"/>
                    </a:lnTo>
                    <a:lnTo>
                      <a:pt x="1951756" y="843381"/>
                    </a:lnTo>
                    <a:lnTo>
                      <a:pt x="1954936" y="846875"/>
                    </a:lnTo>
                    <a:lnTo>
                      <a:pt x="1958116" y="850687"/>
                    </a:lnTo>
                    <a:lnTo>
                      <a:pt x="1961614" y="853546"/>
                    </a:lnTo>
                    <a:lnTo>
                      <a:pt x="1965430" y="856087"/>
                    </a:lnTo>
                    <a:lnTo>
                      <a:pt x="1968610" y="858946"/>
                    </a:lnTo>
                    <a:lnTo>
                      <a:pt x="1975606" y="862757"/>
                    </a:lnTo>
                    <a:lnTo>
                      <a:pt x="1982284" y="866251"/>
                    </a:lnTo>
                    <a:lnTo>
                      <a:pt x="1988643" y="868475"/>
                    </a:lnTo>
                    <a:lnTo>
                      <a:pt x="1994049" y="869745"/>
                    </a:lnTo>
                    <a:lnTo>
                      <a:pt x="1998819" y="871016"/>
                    </a:lnTo>
                    <a:lnTo>
                      <a:pt x="2002635" y="871334"/>
                    </a:lnTo>
                    <a:lnTo>
                      <a:pt x="2005815" y="871651"/>
                    </a:lnTo>
                    <a:lnTo>
                      <a:pt x="2005815" y="932320"/>
                    </a:lnTo>
                    <a:lnTo>
                      <a:pt x="1841096" y="932320"/>
                    </a:lnTo>
                    <a:lnTo>
                      <a:pt x="1841096" y="997119"/>
                    </a:lnTo>
                    <a:lnTo>
                      <a:pt x="1853815" y="999025"/>
                    </a:lnTo>
                    <a:lnTo>
                      <a:pt x="1865899" y="1001566"/>
                    </a:lnTo>
                    <a:lnTo>
                      <a:pt x="1877983" y="1004107"/>
                    </a:lnTo>
                    <a:lnTo>
                      <a:pt x="1890066" y="1007601"/>
                    </a:lnTo>
                    <a:lnTo>
                      <a:pt x="1901514" y="1011095"/>
                    </a:lnTo>
                    <a:lnTo>
                      <a:pt x="1912962" y="1015224"/>
                    </a:lnTo>
                    <a:lnTo>
                      <a:pt x="1923773" y="1019354"/>
                    </a:lnTo>
                    <a:lnTo>
                      <a:pt x="1934903" y="1024118"/>
                    </a:lnTo>
                    <a:lnTo>
                      <a:pt x="1945715" y="1029200"/>
                    </a:lnTo>
                    <a:lnTo>
                      <a:pt x="1956208" y="1034918"/>
                    </a:lnTo>
                    <a:lnTo>
                      <a:pt x="1966384" y="1040635"/>
                    </a:lnTo>
                    <a:lnTo>
                      <a:pt x="1976242" y="1046988"/>
                    </a:lnTo>
                    <a:lnTo>
                      <a:pt x="1986099" y="1053659"/>
                    </a:lnTo>
                    <a:lnTo>
                      <a:pt x="1995321" y="1060329"/>
                    </a:lnTo>
                    <a:lnTo>
                      <a:pt x="2003907" y="1067635"/>
                    </a:lnTo>
                    <a:lnTo>
                      <a:pt x="2012811" y="1074940"/>
                    </a:lnTo>
                    <a:lnTo>
                      <a:pt x="2021396" y="1082881"/>
                    </a:lnTo>
                    <a:lnTo>
                      <a:pt x="2029028" y="1090822"/>
                    </a:lnTo>
                    <a:lnTo>
                      <a:pt x="2036978" y="1099081"/>
                    </a:lnTo>
                    <a:lnTo>
                      <a:pt x="2044292" y="1107975"/>
                    </a:lnTo>
                    <a:lnTo>
                      <a:pt x="2051288" y="1116551"/>
                    </a:lnTo>
                    <a:lnTo>
                      <a:pt x="2057965" y="1125445"/>
                    </a:lnTo>
                    <a:lnTo>
                      <a:pt x="2064325" y="1135292"/>
                    </a:lnTo>
                    <a:lnTo>
                      <a:pt x="2069731" y="1144821"/>
                    </a:lnTo>
                    <a:lnTo>
                      <a:pt x="2075455" y="1154350"/>
                    </a:lnTo>
                    <a:lnTo>
                      <a:pt x="2080225" y="1164515"/>
                    </a:lnTo>
                    <a:lnTo>
                      <a:pt x="2084995" y="1174679"/>
                    </a:lnTo>
                    <a:lnTo>
                      <a:pt x="2089128" y="1185161"/>
                    </a:lnTo>
                    <a:lnTo>
                      <a:pt x="2092626" y="1195643"/>
                    </a:lnTo>
                    <a:lnTo>
                      <a:pt x="2095488" y="1206761"/>
                    </a:lnTo>
                    <a:lnTo>
                      <a:pt x="2098668" y="1217560"/>
                    </a:lnTo>
                    <a:lnTo>
                      <a:pt x="2100894" y="1228995"/>
                    </a:lnTo>
                    <a:lnTo>
                      <a:pt x="2103438" y="1336675"/>
                    </a:lnTo>
                    <a:lnTo>
                      <a:pt x="1485900" y="1336675"/>
                    </a:lnTo>
                    <a:lnTo>
                      <a:pt x="1488444" y="1228995"/>
                    </a:lnTo>
                    <a:lnTo>
                      <a:pt x="1490670" y="1217560"/>
                    </a:lnTo>
                    <a:lnTo>
                      <a:pt x="1493214" y="1206761"/>
                    </a:lnTo>
                    <a:lnTo>
                      <a:pt x="1496712" y="1195643"/>
                    </a:lnTo>
                    <a:lnTo>
                      <a:pt x="1500210" y="1185161"/>
                    </a:lnTo>
                    <a:lnTo>
                      <a:pt x="1504343" y="1174679"/>
                    </a:lnTo>
                    <a:lnTo>
                      <a:pt x="1508795" y="1164515"/>
                    </a:lnTo>
                    <a:lnTo>
                      <a:pt x="1513565" y="1154350"/>
                    </a:lnTo>
                    <a:lnTo>
                      <a:pt x="1519289" y="1144821"/>
                    </a:lnTo>
                    <a:lnTo>
                      <a:pt x="1525013" y="1135292"/>
                    </a:lnTo>
                    <a:lnTo>
                      <a:pt x="1531055" y="1125763"/>
                    </a:lnTo>
                    <a:lnTo>
                      <a:pt x="1537732" y="1116551"/>
                    </a:lnTo>
                    <a:lnTo>
                      <a:pt x="1544728" y="1107975"/>
                    </a:lnTo>
                    <a:lnTo>
                      <a:pt x="1552042" y="1099081"/>
                    </a:lnTo>
                    <a:lnTo>
                      <a:pt x="1559674" y="1090822"/>
                    </a:lnTo>
                    <a:lnTo>
                      <a:pt x="1567942" y="1082881"/>
                    </a:lnTo>
                    <a:lnTo>
                      <a:pt x="1576209" y="1074940"/>
                    </a:lnTo>
                    <a:lnTo>
                      <a:pt x="1584795" y="1067635"/>
                    </a:lnTo>
                    <a:lnTo>
                      <a:pt x="1593699" y="1060329"/>
                    </a:lnTo>
                    <a:lnTo>
                      <a:pt x="1603239" y="1053659"/>
                    </a:lnTo>
                    <a:lnTo>
                      <a:pt x="1613096" y="1046988"/>
                    </a:lnTo>
                    <a:lnTo>
                      <a:pt x="1622954" y="1040635"/>
                    </a:lnTo>
                    <a:lnTo>
                      <a:pt x="1632812" y="1034918"/>
                    </a:lnTo>
                    <a:lnTo>
                      <a:pt x="1643305" y="1029200"/>
                    </a:lnTo>
                    <a:lnTo>
                      <a:pt x="1654117" y="1024118"/>
                    </a:lnTo>
                    <a:lnTo>
                      <a:pt x="1664929" y="1019671"/>
                    </a:lnTo>
                    <a:lnTo>
                      <a:pt x="1676058" y="1015224"/>
                    </a:lnTo>
                    <a:lnTo>
                      <a:pt x="1687506" y="1011095"/>
                    </a:lnTo>
                    <a:lnTo>
                      <a:pt x="1699272" y="1007601"/>
                    </a:lnTo>
                    <a:lnTo>
                      <a:pt x="1711355" y="1004107"/>
                    </a:lnTo>
                    <a:lnTo>
                      <a:pt x="1723439" y="1001566"/>
                    </a:lnTo>
                    <a:lnTo>
                      <a:pt x="1735523" y="999025"/>
                    </a:lnTo>
                    <a:lnTo>
                      <a:pt x="1747924" y="997119"/>
                    </a:lnTo>
                    <a:lnTo>
                      <a:pt x="1747924" y="932320"/>
                    </a:lnTo>
                    <a:lnTo>
                      <a:pt x="1583205" y="932320"/>
                    </a:lnTo>
                    <a:lnTo>
                      <a:pt x="1583205" y="871651"/>
                    </a:lnTo>
                    <a:lnTo>
                      <a:pt x="1586385" y="871334"/>
                    </a:lnTo>
                    <a:lnTo>
                      <a:pt x="1590201" y="870698"/>
                    </a:lnTo>
                    <a:lnTo>
                      <a:pt x="1594971" y="869110"/>
                    </a:lnTo>
                    <a:lnTo>
                      <a:pt x="1600377" y="867204"/>
                    </a:lnTo>
                    <a:lnTo>
                      <a:pt x="1606736" y="864663"/>
                    </a:lnTo>
                    <a:lnTo>
                      <a:pt x="1613414" y="861487"/>
                    </a:lnTo>
                    <a:lnTo>
                      <a:pt x="1620410" y="857358"/>
                    </a:lnTo>
                    <a:lnTo>
                      <a:pt x="1624226" y="854816"/>
                    </a:lnTo>
                    <a:lnTo>
                      <a:pt x="1627406" y="851958"/>
                    </a:lnTo>
                    <a:lnTo>
                      <a:pt x="1630586" y="848464"/>
                    </a:lnTo>
                    <a:lnTo>
                      <a:pt x="1634084" y="845287"/>
                    </a:lnTo>
                    <a:lnTo>
                      <a:pt x="1637264" y="841476"/>
                    </a:lnTo>
                    <a:lnTo>
                      <a:pt x="1640444" y="837346"/>
                    </a:lnTo>
                    <a:lnTo>
                      <a:pt x="1643305" y="832899"/>
                    </a:lnTo>
                    <a:lnTo>
                      <a:pt x="1646167" y="828135"/>
                    </a:lnTo>
                    <a:lnTo>
                      <a:pt x="1648393" y="823052"/>
                    </a:lnTo>
                    <a:lnTo>
                      <a:pt x="1650619" y="817653"/>
                    </a:lnTo>
                    <a:lnTo>
                      <a:pt x="1652845" y="811617"/>
                    </a:lnTo>
                    <a:lnTo>
                      <a:pt x="1654435" y="805265"/>
                    </a:lnTo>
                    <a:lnTo>
                      <a:pt x="1655707" y="798594"/>
                    </a:lnTo>
                    <a:lnTo>
                      <a:pt x="1656979" y="791289"/>
                    </a:lnTo>
                    <a:lnTo>
                      <a:pt x="1657297" y="783983"/>
                    </a:lnTo>
                    <a:lnTo>
                      <a:pt x="1657615" y="775724"/>
                    </a:lnTo>
                    <a:lnTo>
                      <a:pt x="1657933" y="767466"/>
                    </a:lnTo>
                    <a:lnTo>
                      <a:pt x="1658569" y="758889"/>
                    </a:lnTo>
                    <a:lnTo>
                      <a:pt x="1659205" y="750631"/>
                    </a:lnTo>
                    <a:lnTo>
                      <a:pt x="1660477" y="742690"/>
                    </a:lnTo>
                    <a:lnTo>
                      <a:pt x="1662067" y="734431"/>
                    </a:lnTo>
                    <a:lnTo>
                      <a:pt x="1663975" y="726808"/>
                    </a:lnTo>
                    <a:lnTo>
                      <a:pt x="1666201" y="718867"/>
                    </a:lnTo>
                    <a:lnTo>
                      <a:pt x="1668427" y="711561"/>
                    </a:lnTo>
                    <a:lnTo>
                      <a:pt x="1671289" y="704255"/>
                    </a:lnTo>
                    <a:lnTo>
                      <a:pt x="1674151" y="697267"/>
                    </a:lnTo>
                    <a:lnTo>
                      <a:pt x="1677648" y="690597"/>
                    </a:lnTo>
                    <a:lnTo>
                      <a:pt x="1680828" y="683609"/>
                    </a:lnTo>
                    <a:lnTo>
                      <a:pt x="1684962" y="677256"/>
                    </a:lnTo>
                    <a:lnTo>
                      <a:pt x="1689096" y="670903"/>
                    </a:lnTo>
                    <a:lnTo>
                      <a:pt x="1693230" y="665186"/>
                    </a:lnTo>
                    <a:lnTo>
                      <a:pt x="1698000" y="659151"/>
                    </a:lnTo>
                    <a:lnTo>
                      <a:pt x="1702770" y="654068"/>
                    </a:lnTo>
                    <a:lnTo>
                      <a:pt x="1707540" y="648986"/>
                    </a:lnTo>
                    <a:lnTo>
                      <a:pt x="1712627" y="643904"/>
                    </a:lnTo>
                    <a:lnTo>
                      <a:pt x="1718351" y="639457"/>
                    </a:lnTo>
                    <a:lnTo>
                      <a:pt x="1723757" y="635010"/>
                    </a:lnTo>
                    <a:lnTo>
                      <a:pt x="1729163" y="631198"/>
                    </a:lnTo>
                    <a:lnTo>
                      <a:pt x="1735205" y="627387"/>
                    </a:lnTo>
                    <a:lnTo>
                      <a:pt x="1741565" y="624210"/>
                    </a:lnTo>
                    <a:lnTo>
                      <a:pt x="1747288" y="621352"/>
                    </a:lnTo>
                    <a:lnTo>
                      <a:pt x="1753966" y="618810"/>
                    </a:lnTo>
                    <a:lnTo>
                      <a:pt x="1760326" y="616587"/>
                    </a:lnTo>
                    <a:lnTo>
                      <a:pt x="1767004" y="614681"/>
                    </a:lnTo>
                    <a:lnTo>
                      <a:pt x="1773682" y="613093"/>
                    </a:lnTo>
                    <a:lnTo>
                      <a:pt x="1780677" y="612140"/>
                    </a:lnTo>
                    <a:lnTo>
                      <a:pt x="1787673" y="611187"/>
                    </a:lnTo>
                    <a:close/>
                    <a:moveTo>
                      <a:pt x="630238" y="565150"/>
                    </a:moveTo>
                    <a:lnTo>
                      <a:pt x="639136" y="565468"/>
                    </a:lnTo>
                    <a:lnTo>
                      <a:pt x="647397" y="566420"/>
                    </a:lnTo>
                    <a:lnTo>
                      <a:pt x="655977" y="567372"/>
                    </a:lnTo>
                    <a:lnTo>
                      <a:pt x="664557" y="569276"/>
                    </a:lnTo>
                    <a:lnTo>
                      <a:pt x="672501" y="571498"/>
                    </a:lnTo>
                    <a:lnTo>
                      <a:pt x="680762" y="574354"/>
                    </a:lnTo>
                    <a:lnTo>
                      <a:pt x="689024" y="577211"/>
                    </a:lnTo>
                    <a:lnTo>
                      <a:pt x="696333" y="581020"/>
                    </a:lnTo>
                    <a:lnTo>
                      <a:pt x="703959" y="585463"/>
                    </a:lnTo>
                    <a:lnTo>
                      <a:pt x="711268" y="589907"/>
                    </a:lnTo>
                    <a:lnTo>
                      <a:pt x="718258" y="594667"/>
                    </a:lnTo>
                    <a:lnTo>
                      <a:pt x="725249" y="600063"/>
                    </a:lnTo>
                    <a:lnTo>
                      <a:pt x="731922" y="605776"/>
                    </a:lnTo>
                    <a:lnTo>
                      <a:pt x="738278" y="611489"/>
                    </a:lnTo>
                    <a:lnTo>
                      <a:pt x="744633" y="618154"/>
                    </a:lnTo>
                    <a:lnTo>
                      <a:pt x="750353" y="624820"/>
                    </a:lnTo>
                    <a:lnTo>
                      <a:pt x="756072" y="632437"/>
                    </a:lnTo>
                    <a:lnTo>
                      <a:pt x="761474" y="639737"/>
                    </a:lnTo>
                    <a:lnTo>
                      <a:pt x="766241" y="647354"/>
                    </a:lnTo>
                    <a:lnTo>
                      <a:pt x="771007" y="655289"/>
                    </a:lnTo>
                    <a:lnTo>
                      <a:pt x="775456" y="663541"/>
                    </a:lnTo>
                    <a:lnTo>
                      <a:pt x="779587" y="672111"/>
                    </a:lnTo>
                    <a:lnTo>
                      <a:pt x="783400" y="680998"/>
                    </a:lnTo>
                    <a:lnTo>
                      <a:pt x="786895" y="690202"/>
                    </a:lnTo>
                    <a:lnTo>
                      <a:pt x="790073" y="699406"/>
                    </a:lnTo>
                    <a:lnTo>
                      <a:pt x="792615" y="708611"/>
                    </a:lnTo>
                    <a:lnTo>
                      <a:pt x="794839" y="718450"/>
                    </a:lnTo>
                    <a:lnTo>
                      <a:pt x="796746" y="728606"/>
                    </a:lnTo>
                    <a:lnTo>
                      <a:pt x="798017" y="738445"/>
                    </a:lnTo>
                    <a:lnTo>
                      <a:pt x="799288" y="748919"/>
                    </a:lnTo>
                    <a:lnTo>
                      <a:pt x="799923" y="759076"/>
                    </a:lnTo>
                    <a:lnTo>
                      <a:pt x="800241" y="769550"/>
                    </a:lnTo>
                    <a:lnTo>
                      <a:pt x="799923" y="777802"/>
                    </a:lnTo>
                    <a:lnTo>
                      <a:pt x="799606" y="786054"/>
                    </a:lnTo>
                    <a:lnTo>
                      <a:pt x="798970" y="793989"/>
                    </a:lnTo>
                    <a:lnTo>
                      <a:pt x="798017" y="801923"/>
                    </a:lnTo>
                    <a:lnTo>
                      <a:pt x="797064" y="809541"/>
                    </a:lnTo>
                    <a:lnTo>
                      <a:pt x="795475" y="817476"/>
                    </a:lnTo>
                    <a:lnTo>
                      <a:pt x="793568" y="825093"/>
                    </a:lnTo>
                    <a:lnTo>
                      <a:pt x="791979" y="832710"/>
                    </a:lnTo>
                    <a:lnTo>
                      <a:pt x="789755" y="840328"/>
                    </a:lnTo>
                    <a:lnTo>
                      <a:pt x="787531" y="847310"/>
                    </a:lnTo>
                    <a:lnTo>
                      <a:pt x="784671" y="854293"/>
                    </a:lnTo>
                    <a:lnTo>
                      <a:pt x="781811" y="861276"/>
                    </a:lnTo>
                    <a:lnTo>
                      <a:pt x="778951" y="868258"/>
                    </a:lnTo>
                    <a:lnTo>
                      <a:pt x="775456" y="874923"/>
                    </a:lnTo>
                    <a:lnTo>
                      <a:pt x="772278" y="880954"/>
                    </a:lnTo>
                    <a:lnTo>
                      <a:pt x="768465" y="887619"/>
                    </a:lnTo>
                    <a:lnTo>
                      <a:pt x="764970" y="893649"/>
                    </a:lnTo>
                    <a:lnTo>
                      <a:pt x="760839" y="899680"/>
                    </a:lnTo>
                    <a:lnTo>
                      <a:pt x="756708" y="905393"/>
                    </a:lnTo>
                    <a:lnTo>
                      <a:pt x="752259" y="911106"/>
                    </a:lnTo>
                    <a:lnTo>
                      <a:pt x="747810" y="916501"/>
                    </a:lnTo>
                    <a:lnTo>
                      <a:pt x="743044" y="921580"/>
                    </a:lnTo>
                    <a:lnTo>
                      <a:pt x="738278" y="926341"/>
                    </a:lnTo>
                    <a:lnTo>
                      <a:pt x="733193" y="931101"/>
                    </a:lnTo>
                    <a:lnTo>
                      <a:pt x="728109" y="936180"/>
                    </a:lnTo>
                    <a:lnTo>
                      <a:pt x="722707" y="939988"/>
                    </a:lnTo>
                    <a:lnTo>
                      <a:pt x="717305" y="944114"/>
                    </a:lnTo>
                    <a:lnTo>
                      <a:pt x="711903" y="948241"/>
                    </a:lnTo>
                    <a:lnTo>
                      <a:pt x="706183" y="951414"/>
                    </a:lnTo>
                    <a:lnTo>
                      <a:pt x="700464" y="954906"/>
                    </a:lnTo>
                    <a:lnTo>
                      <a:pt x="694426" y="958080"/>
                    </a:lnTo>
                    <a:lnTo>
                      <a:pt x="688071" y="960619"/>
                    </a:lnTo>
                    <a:lnTo>
                      <a:pt x="688071" y="1044727"/>
                    </a:lnTo>
                    <a:lnTo>
                      <a:pt x="703641" y="1047266"/>
                    </a:lnTo>
                    <a:lnTo>
                      <a:pt x="718894" y="1050440"/>
                    </a:lnTo>
                    <a:lnTo>
                      <a:pt x="733829" y="1053614"/>
                    </a:lnTo>
                    <a:lnTo>
                      <a:pt x="748764" y="1057740"/>
                    </a:lnTo>
                    <a:lnTo>
                      <a:pt x="763063" y="1062184"/>
                    </a:lnTo>
                    <a:lnTo>
                      <a:pt x="777045" y="1066945"/>
                    </a:lnTo>
                    <a:lnTo>
                      <a:pt x="791026" y="1072340"/>
                    </a:lnTo>
                    <a:lnTo>
                      <a:pt x="804690" y="1078371"/>
                    </a:lnTo>
                    <a:lnTo>
                      <a:pt x="818036" y="1085036"/>
                    </a:lnTo>
                    <a:lnTo>
                      <a:pt x="831064" y="1091701"/>
                    </a:lnTo>
                    <a:lnTo>
                      <a:pt x="843775" y="1099001"/>
                    </a:lnTo>
                    <a:lnTo>
                      <a:pt x="856167" y="1106618"/>
                    </a:lnTo>
                    <a:lnTo>
                      <a:pt x="867925" y="1114871"/>
                    </a:lnTo>
                    <a:lnTo>
                      <a:pt x="879682" y="1123440"/>
                    </a:lnTo>
                    <a:lnTo>
                      <a:pt x="890804" y="1132010"/>
                    </a:lnTo>
                    <a:lnTo>
                      <a:pt x="901925" y="1141214"/>
                    </a:lnTo>
                    <a:lnTo>
                      <a:pt x="912094" y="1151370"/>
                    </a:lnTo>
                    <a:lnTo>
                      <a:pt x="921944" y="1161210"/>
                    </a:lnTo>
                    <a:lnTo>
                      <a:pt x="931795" y="1171683"/>
                    </a:lnTo>
                    <a:lnTo>
                      <a:pt x="940692" y="1182157"/>
                    </a:lnTo>
                    <a:lnTo>
                      <a:pt x="949272" y="1193266"/>
                    </a:lnTo>
                    <a:lnTo>
                      <a:pt x="957534" y="1204692"/>
                    </a:lnTo>
                    <a:lnTo>
                      <a:pt x="965160" y="1216118"/>
                    </a:lnTo>
                    <a:lnTo>
                      <a:pt x="972151" y="1227862"/>
                    </a:lnTo>
                    <a:lnTo>
                      <a:pt x="979142" y="1240557"/>
                    </a:lnTo>
                    <a:lnTo>
                      <a:pt x="985179" y="1252618"/>
                    </a:lnTo>
                    <a:lnTo>
                      <a:pt x="991217" y="1265631"/>
                    </a:lnTo>
                    <a:lnTo>
                      <a:pt x="995983" y="1278327"/>
                    </a:lnTo>
                    <a:lnTo>
                      <a:pt x="1000749" y="1291657"/>
                    </a:lnTo>
                    <a:lnTo>
                      <a:pt x="1004880" y="1304988"/>
                    </a:lnTo>
                    <a:lnTo>
                      <a:pt x="1008058" y="1318635"/>
                    </a:lnTo>
                    <a:lnTo>
                      <a:pt x="1010600" y="1332600"/>
                    </a:lnTo>
                    <a:lnTo>
                      <a:pt x="1014413" y="1484313"/>
                    </a:lnTo>
                    <a:lnTo>
                      <a:pt x="246063" y="1484313"/>
                    </a:lnTo>
                    <a:lnTo>
                      <a:pt x="249876" y="1332600"/>
                    </a:lnTo>
                    <a:lnTo>
                      <a:pt x="252419" y="1318635"/>
                    </a:lnTo>
                    <a:lnTo>
                      <a:pt x="255596" y="1304988"/>
                    </a:lnTo>
                    <a:lnTo>
                      <a:pt x="259727" y="1291657"/>
                    </a:lnTo>
                    <a:lnTo>
                      <a:pt x="264176" y="1278327"/>
                    </a:lnTo>
                    <a:lnTo>
                      <a:pt x="269260" y="1265631"/>
                    </a:lnTo>
                    <a:lnTo>
                      <a:pt x="275297" y="1252618"/>
                    </a:lnTo>
                    <a:lnTo>
                      <a:pt x="281017" y="1240557"/>
                    </a:lnTo>
                    <a:lnTo>
                      <a:pt x="288008" y="1227862"/>
                    </a:lnTo>
                    <a:lnTo>
                      <a:pt x="294999" y="1216118"/>
                    </a:lnTo>
                    <a:lnTo>
                      <a:pt x="302943" y="1204692"/>
                    </a:lnTo>
                    <a:lnTo>
                      <a:pt x="310887" y="1193266"/>
                    </a:lnTo>
                    <a:lnTo>
                      <a:pt x="319784" y="1182157"/>
                    </a:lnTo>
                    <a:lnTo>
                      <a:pt x="328682" y="1171683"/>
                    </a:lnTo>
                    <a:lnTo>
                      <a:pt x="338214" y="1161210"/>
                    </a:lnTo>
                    <a:lnTo>
                      <a:pt x="348383" y="1151370"/>
                    </a:lnTo>
                    <a:lnTo>
                      <a:pt x="358869" y="1141214"/>
                    </a:lnTo>
                    <a:lnTo>
                      <a:pt x="369673" y="1132010"/>
                    </a:lnTo>
                    <a:lnTo>
                      <a:pt x="380795" y="1123440"/>
                    </a:lnTo>
                    <a:lnTo>
                      <a:pt x="392552" y="1114871"/>
                    </a:lnTo>
                    <a:lnTo>
                      <a:pt x="404309" y="1106618"/>
                    </a:lnTo>
                    <a:lnTo>
                      <a:pt x="417020" y="1099001"/>
                    </a:lnTo>
                    <a:lnTo>
                      <a:pt x="429412" y="1091701"/>
                    </a:lnTo>
                    <a:lnTo>
                      <a:pt x="442441" y="1085036"/>
                    </a:lnTo>
                    <a:lnTo>
                      <a:pt x="455787" y="1078371"/>
                    </a:lnTo>
                    <a:lnTo>
                      <a:pt x="469450" y="1072340"/>
                    </a:lnTo>
                    <a:lnTo>
                      <a:pt x="483432" y="1066945"/>
                    </a:lnTo>
                    <a:lnTo>
                      <a:pt x="497413" y="1062184"/>
                    </a:lnTo>
                    <a:lnTo>
                      <a:pt x="511713" y="1057740"/>
                    </a:lnTo>
                    <a:lnTo>
                      <a:pt x="526648" y="1053614"/>
                    </a:lnTo>
                    <a:lnTo>
                      <a:pt x="541582" y="1050440"/>
                    </a:lnTo>
                    <a:lnTo>
                      <a:pt x="556835" y="1047266"/>
                    </a:lnTo>
                    <a:lnTo>
                      <a:pt x="571770" y="1044727"/>
                    </a:lnTo>
                    <a:lnTo>
                      <a:pt x="571770" y="960619"/>
                    </a:lnTo>
                    <a:lnTo>
                      <a:pt x="566050" y="958080"/>
                    </a:lnTo>
                    <a:lnTo>
                      <a:pt x="560013" y="954906"/>
                    </a:lnTo>
                    <a:lnTo>
                      <a:pt x="554293" y="951414"/>
                    </a:lnTo>
                    <a:lnTo>
                      <a:pt x="548573" y="948241"/>
                    </a:lnTo>
                    <a:lnTo>
                      <a:pt x="543171" y="944114"/>
                    </a:lnTo>
                    <a:lnTo>
                      <a:pt x="537452" y="939988"/>
                    </a:lnTo>
                    <a:lnTo>
                      <a:pt x="532367" y="935545"/>
                    </a:lnTo>
                    <a:lnTo>
                      <a:pt x="527283" y="931101"/>
                    </a:lnTo>
                    <a:lnTo>
                      <a:pt x="522199" y="926341"/>
                    </a:lnTo>
                    <a:lnTo>
                      <a:pt x="517433" y="921580"/>
                    </a:lnTo>
                    <a:lnTo>
                      <a:pt x="512348" y="916501"/>
                    </a:lnTo>
                    <a:lnTo>
                      <a:pt x="507900" y="911106"/>
                    </a:lnTo>
                    <a:lnTo>
                      <a:pt x="503769" y="905393"/>
                    </a:lnTo>
                    <a:lnTo>
                      <a:pt x="499638" y="899680"/>
                    </a:lnTo>
                    <a:lnTo>
                      <a:pt x="495507" y="893649"/>
                    </a:lnTo>
                    <a:lnTo>
                      <a:pt x="491694" y="887302"/>
                    </a:lnTo>
                    <a:lnTo>
                      <a:pt x="488198" y="880954"/>
                    </a:lnTo>
                    <a:lnTo>
                      <a:pt x="484385" y="874923"/>
                    </a:lnTo>
                    <a:lnTo>
                      <a:pt x="481525" y="868258"/>
                    </a:lnTo>
                    <a:lnTo>
                      <a:pt x="478665" y="861276"/>
                    </a:lnTo>
                    <a:lnTo>
                      <a:pt x="475488" y="854293"/>
                    </a:lnTo>
                    <a:lnTo>
                      <a:pt x="472946" y="847310"/>
                    </a:lnTo>
                    <a:lnTo>
                      <a:pt x="470404" y="839693"/>
                    </a:lnTo>
                    <a:lnTo>
                      <a:pt x="468497" y="832393"/>
                    </a:lnTo>
                    <a:lnTo>
                      <a:pt x="466273" y="825093"/>
                    </a:lnTo>
                    <a:lnTo>
                      <a:pt x="465002" y="817476"/>
                    </a:lnTo>
                    <a:lnTo>
                      <a:pt x="463413" y="809541"/>
                    </a:lnTo>
                    <a:lnTo>
                      <a:pt x="462142" y="801923"/>
                    </a:lnTo>
                    <a:lnTo>
                      <a:pt x="461189" y="793989"/>
                    </a:lnTo>
                    <a:lnTo>
                      <a:pt x="460871" y="786054"/>
                    </a:lnTo>
                    <a:lnTo>
                      <a:pt x="460235" y="777802"/>
                    </a:lnTo>
                    <a:lnTo>
                      <a:pt x="460235" y="769550"/>
                    </a:lnTo>
                    <a:lnTo>
                      <a:pt x="460553" y="759076"/>
                    </a:lnTo>
                    <a:lnTo>
                      <a:pt x="460871" y="748919"/>
                    </a:lnTo>
                    <a:lnTo>
                      <a:pt x="461824" y="738445"/>
                    </a:lnTo>
                    <a:lnTo>
                      <a:pt x="463413" y="728606"/>
                    </a:lnTo>
                    <a:lnTo>
                      <a:pt x="465637" y="718450"/>
                    </a:lnTo>
                    <a:lnTo>
                      <a:pt x="467862" y="708611"/>
                    </a:lnTo>
                    <a:lnTo>
                      <a:pt x="470404" y="699406"/>
                    </a:lnTo>
                    <a:lnTo>
                      <a:pt x="473264" y="690202"/>
                    </a:lnTo>
                    <a:lnTo>
                      <a:pt x="477077" y="680998"/>
                    </a:lnTo>
                    <a:lnTo>
                      <a:pt x="480890" y="672111"/>
                    </a:lnTo>
                    <a:lnTo>
                      <a:pt x="484703" y="663541"/>
                    </a:lnTo>
                    <a:lnTo>
                      <a:pt x="489152" y="655289"/>
                    </a:lnTo>
                    <a:lnTo>
                      <a:pt x="493918" y="647354"/>
                    </a:lnTo>
                    <a:lnTo>
                      <a:pt x="498685" y="639737"/>
                    </a:lnTo>
                    <a:lnTo>
                      <a:pt x="504404" y="632437"/>
                    </a:lnTo>
                    <a:lnTo>
                      <a:pt x="509806" y="624820"/>
                    </a:lnTo>
                    <a:lnTo>
                      <a:pt x="515844" y="618154"/>
                    </a:lnTo>
                    <a:lnTo>
                      <a:pt x="522199" y="611489"/>
                    </a:lnTo>
                    <a:lnTo>
                      <a:pt x="528236" y="605776"/>
                    </a:lnTo>
                    <a:lnTo>
                      <a:pt x="534909" y="600063"/>
                    </a:lnTo>
                    <a:lnTo>
                      <a:pt x="541900" y="594667"/>
                    </a:lnTo>
                    <a:lnTo>
                      <a:pt x="548891" y="589907"/>
                    </a:lnTo>
                    <a:lnTo>
                      <a:pt x="556517" y="585463"/>
                    </a:lnTo>
                    <a:lnTo>
                      <a:pt x="564144" y="581020"/>
                    </a:lnTo>
                    <a:lnTo>
                      <a:pt x="571770" y="577211"/>
                    </a:lnTo>
                    <a:lnTo>
                      <a:pt x="579714" y="574354"/>
                    </a:lnTo>
                    <a:lnTo>
                      <a:pt x="587658" y="571498"/>
                    </a:lnTo>
                    <a:lnTo>
                      <a:pt x="595920" y="569276"/>
                    </a:lnTo>
                    <a:lnTo>
                      <a:pt x="604499" y="567372"/>
                    </a:lnTo>
                    <a:lnTo>
                      <a:pt x="612761" y="566420"/>
                    </a:lnTo>
                    <a:lnTo>
                      <a:pt x="621659" y="565468"/>
                    </a:lnTo>
                    <a:lnTo>
                      <a:pt x="630238" y="565150"/>
                    </a:lnTo>
                    <a:close/>
                    <a:moveTo>
                      <a:pt x="181836" y="158167"/>
                    </a:moveTo>
                    <a:lnTo>
                      <a:pt x="178980" y="158484"/>
                    </a:lnTo>
                    <a:lnTo>
                      <a:pt x="176441" y="159119"/>
                    </a:lnTo>
                    <a:lnTo>
                      <a:pt x="173902" y="160390"/>
                    </a:lnTo>
                    <a:lnTo>
                      <a:pt x="171681" y="161343"/>
                    </a:lnTo>
                    <a:lnTo>
                      <a:pt x="169459" y="162613"/>
                    </a:lnTo>
                    <a:lnTo>
                      <a:pt x="167238" y="163884"/>
                    </a:lnTo>
                    <a:lnTo>
                      <a:pt x="165651" y="165789"/>
                    </a:lnTo>
                    <a:lnTo>
                      <a:pt x="164065" y="167695"/>
                    </a:lnTo>
                    <a:lnTo>
                      <a:pt x="162478" y="169918"/>
                    </a:lnTo>
                    <a:lnTo>
                      <a:pt x="161209" y="171824"/>
                    </a:lnTo>
                    <a:lnTo>
                      <a:pt x="159939" y="174364"/>
                    </a:lnTo>
                    <a:lnTo>
                      <a:pt x="159305" y="176588"/>
                    </a:lnTo>
                    <a:lnTo>
                      <a:pt x="158352" y="179128"/>
                    </a:lnTo>
                    <a:lnTo>
                      <a:pt x="158035" y="181669"/>
                    </a:lnTo>
                    <a:lnTo>
                      <a:pt x="157718" y="184210"/>
                    </a:lnTo>
                    <a:lnTo>
                      <a:pt x="157718" y="1440334"/>
                    </a:lnTo>
                    <a:lnTo>
                      <a:pt x="158352" y="1447639"/>
                    </a:lnTo>
                    <a:lnTo>
                      <a:pt x="159622" y="1454944"/>
                    </a:lnTo>
                    <a:lnTo>
                      <a:pt x="161526" y="1463202"/>
                    </a:lnTo>
                    <a:lnTo>
                      <a:pt x="164065" y="1471142"/>
                    </a:lnTo>
                    <a:lnTo>
                      <a:pt x="167238" y="1479717"/>
                    </a:lnTo>
                    <a:lnTo>
                      <a:pt x="171363" y="1488610"/>
                    </a:lnTo>
                    <a:lnTo>
                      <a:pt x="175806" y="1497185"/>
                    </a:lnTo>
                    <a:lnTo>
                      <a:pt x="181201" y="1506078"/>
                    </a:lnTo>
                    <a:lnTo>
                      <a:pt x="187230" y="1514336"/>
                    </a:lnTo>
                    <a:lnTo>
                      <a:pt x="193577" y="1522594"/>
                    </a:lnTo>
                    <a:lnTo>
                      <a:pt x="200876" y="1530534"/>
                    </a:lnTo>
                    <a:lnTo>
                      <a:pt x="208492" y="1538156"/>
                    </a:lnTo>
                    <a:lnTo>
                      <a:pt x="216743" y="1545143"/>
                    </a:lnTo>
                    <a:lnTo>
                      <a:pt x="225629" y="1551178"/>
                    </a:lnTo>
                    <a:lnTo>
                      <a:pt x="230389" y="1554354"/>
                    </a:lnTo>
                    <a:lnTo>
                      <a:pt x="235149" y="1557212"/>
                    </a:lnTo>
                    <a:lnTo>
                      <a:pt x="239909" y="1559753"/>
                    </a:lnTo>
                    <a:lnTo>
                      <a:pt x="244669" y="1561976"/>
                    </a:lnTo>
                    <a:lnTo>
                      <a:pt x="1018979" y="1561976"/>
                    </a:lnTo>
                    <a:lnTo>
                      <a:pt x="1018979" y="1559436"/>
                    </a:lnTo>
                    <a:lnTo>
                      <a:pt x="1028182" y="1554354"/>
                    </a:lnTo>
                    <a:lnTo>
                      <a:pt x="1037068" y="1548637"/>
                    </a:lnTo>
                    <a:lnTo>
                      <a:pt x="1045636" y="1542603"/>
                    </a:lnTo>
                    <a:lnTo>
                      <a:pt x="1053252" y="1535298"/>
                    </a:lnTo>
                    <a:lnTo>
                      <a:pt x="1060551" y="1527993"/>
                    </a:lnTo>
                    <a:lnTo>
                      <a:pt x="1067532" y="1520370"/>
                    </a:lnTo>
                    <a:lnTo>
                      <a:pt x="1073879" y="1512113"/>
                    </a:lnTo>
                    <a:lnTo>
                      <a:pt x="1079908" y="1504173"/>
                    </a:lnTo>
                    <a:lnTo>
                      <a:pt x="1084986" y="1495597"/>
                    </a:lnTo>
                    <a:lnTo>
                      <a:pt x="1089429" y="1487022"/>
                    </a:lnTo>
                    <a:lnTo>
                      <a:pt x="1093554" y="1479082"/>
                    </a:lnTo>
                    <a:lnTo>
                      <a:pt x="1096728" y="1470507"/>
                    </a:lnTo>
                    <a:lnTo>
                      <a:pt x="1099266" y="1462884"/>
                    </a:lnTo>
                    <a:lnTo>
                      <a:pt x="1101170" y="1454626"/>
                    </a:lnTo>
                    <a:lnTo>
                      <a:pt x="1102122" y="1447321"/>
                    </a:lnTo>
                    <a:lnTo>
                      <a:pt x="1102757" y="1440334"/>
                    </a:lnTo>
                    <a:lnTo>
                      <a:pt x="1102757" y="184210"/>
                    </a:lnTo>
                    <a:lnTo>
                      <a:pt x="1102122" y="181669"/>
                    </a:lnTo>
                    <a:lnTo>
                      <a:pt x="1101805" y="179128"/>
                    </a:lnTo>
                    <a:lnTo>
                      <a:pt x="1101170" y="176588"/>
                    </a:lnTo>
                    <a:lnTo>
                      <a:pt x="1100536" y="174364"/>
                    </a:lnTo>
                    <a:lnTo>
                      <a:pt x="1099266" y="171824"/>
                    </a:lnTo>
                    <a:lnTo>
                      <a:pt x="1097997" y="169918"/>
                    </a:lnTo>
                    <a:lnTo>
                      <a:pt x="1096410" y="167695"/>
                    </a:lnTo>
                    <a:lnTo>
                      <a:pt x="1094824" y="165789"/>
                    </a:lnTo>
                    <a:lnTo>
                      <a:pt x="1092919" y="163884"/>
                    </a:lnTo>
                    <a:lnTo>
                      <a:pt x="1090698" y="162613"/>
                    </a:lnTo>
                    <a:lnTo>
                      <a:pt x="1088794" y="161343"/>
                    </a:lnTo>
                    <a:lnTo>
                      <a:pt x="1086573" y="160390"/>
                    </a:lnTo>
                    <a:lnTo>
                      <a:pt x="1083716" y="159119"/>
                    </a:lnTo>
                    <a:lnTo>
                      <a:pt x="1081178" y="158484"/>
                    </a:lnTo>
                    <a:lnTo>
                      <a:pt x="1078639" y="158167"/>
                    </a:lnTo>
                    <a:lnTo>
                      <a:pt x="1076100" y="158167"/>
                    </a:lnTo>
                    <a:lnTo>
                      <a:pt x="184374" y="158167"/>
                    </a:lnTo>
                    <a:lnTo>
                      <a:pt x="181836" y="158167"/>
                    </a:lnTo>
                    <a:close/>
                    <a:moveTo>
                      <a:pt x="1414463" y="157162"/>
                    </a:moveTo>
                    <a:lnTo>
                      <a:pt x="2153497" y="157162"/>
                    </a:lnTo>
                    <a:lnTo>
                      <a:pt x="2161123" y="157162"/>
                    </a:lnTo>
                    <a:lnTo>
                      <a:pt x="2169066" y="158114"/>
                    </a:lnTo>
                    <a:lnTo>
                      <a:pt x="2176374" y="158749"/>
                    </a:lnTo>
                    <a:lnTo>
                      <a:pt x="2183364" y="160337"/>
                    </a:lnTo>
                    <a:lnTo>
                      <a:pt x="2190671" y="161924"/>
                    </a:lnTo>
                    <a:lnTo>
                      <a:pt x="2197661" y="163829"/>
                    </a:lnTo>
                    <a:lnTo>
                      <a:pt x="2204651" y="166052"/>
                    </a:lnTo>
                    <a:lnTo>
                      <a:pt x="2211324" y="168909"/>
                    </a:lnTo>
                    <a:lnTo>
                      <a:pt x="2217996" y="172084"/>
                    </a:lnTo>
                    <a:lnTo>
                      <a:pt x="2224350" y="174942"/>
                    </a:lnTo>
                    <a:lnTo>
                      <a:pt x="2230387" y="178752"/>
                    </a:lnTo>
                    <a:lnTo>
                      <a:pt x="2236424" y="182562"/>
                    </a:lnTo>
                    <a:lnTo>
                      <a:pt x="2242461" y="186689"/>
                    </a:lnTo>
                    <a:lnTo>
                      <a:pt x="2247862" y="191134"/>
                    </a:lnTo>
                    <a:lnTo>
                      <a:pt x="2253264" y="195579"/>
                    </a:lnTo>
                    <a:lnTo>
                      <a:pt x="2258665" y="200659"/>
                    </a:lnTo>
                    <a:lnTo>
                      <a:pt x="2263431" y="206057"/>
                    </a:lnTo>
                    <a:lnTo>
                      <a:pt x="2268197" y="211137"/>
                    </a:lnTo>
                    <a:lnTo>
                      <a:pt x="2272645" y="216852"/>
                    </a:lnTo>
                    <a:lnTo>
                      <a:pt x="2276776" y="222567"/>
                    </a:lnTo>
                    <a:lnTo>
                      <a:pt x="2280270" y="228917"/>
                    </a:lnTo>
                    <a:lnTo>
                      <a:pt x="2284083" y="234949"/>
                    </a:lnTo>
                    <a:lnTo>
                      <a:pt x="2287261" y="241299"/>
                    </a:lnTo>
                    <a:lnTo>
                      <a:pt x="2290438" y="247967"/>
                    </a:lnTo>
                    <a:lnTo>
                      <a:pt x="2292980" y="254634"/>
                    </a:lnTo>
                    <a:lnTo>
                      <a:pt x="2295204" y="261619"/>
                    </a:lnTo>
                    <a:lnTo>
                      <a:pt x="2297428" y="268604"/>
                    </a:lnTo>
                    <a:lnTo>
                      <a:pt x="2298699" y="275589"/>
                    </a:lnTo>
                    <a:lnTo>
                      <a:pt x="2300287" y="282892"/>
                    </a:lnTo>
                    <a:lnTo>
                      <a:pt x="2300923" y="290512"/>
                    </a:lnTo>
                    <a:lnTo>
                      <a:pt x="2301876" y="297814"/>
                    </a:lnTo>
                    <a:lnTo>
                      <a:pt x="2301876" y="305434"/>
                    </a:lnTo>
                    <a:lnTo>
                      <a:pt x="2301876" y="1484630"/>
                    </a:lnTo>
                    <a:lnTo>
                      <a:pt x="2301876" y="1497013"/>
                    </a:lnTo>
                    <a:lnTo>
                      <a:pt x="2300923" y="1509078"/>
                    </a:lnTo>
                    <a:lnTo>
                      <a:pt x="2299652" y="1521143"/>
                    </a:lnTo>
                    <a:lnTo>
                      <a:pt x="2298063" y="1533208"/>
                    </a:lnTo>
                    <a:lnTo>
                      <a:pt x="2295839" y="1544638"/>
                    </a:lnTo>
                    <a:lnTo>
                      <a:pt x="2292980" y="1555433"/>
                    </a:lnTo>
                    <a:lnTo>
                      <a:pt x="2289802" y="1566545"/>
                    </a:lnTo>
                    <a:lnTo>
                      <a:pt x="2285990" y="1577340"/>
                    </a:lnTo>
                    <a:lnTo>
                      <a:pt x="2281859" y="1587500"/>
                    </a:lnTo>
                    <a:lnTo>
                      <a:pt x="2277093" y="1597660"/>
                    </a:lnTo>
                    <a:lnTo>
                      <a:pt x="2271374" y="1607503"/>
                    </a:lnTo>
                    <a:lnTo>
                      <a:pt x="2265655" y="1616710"/>
                    </a:lnTo>
                    <a:lnTo>
                      <a:pt x="2259300" y="1625918"/>
                    </a:lnTo>
                    <a:lnTo>
                      <a:pt x="2252310" y="1634808"/>
                    </a:lnTo>
                    <a:lnTo>
                      <a:pt x="2244685" y="1643063"/>
                    </a:lnTo>
                    <a:lnTo>
                      <a:pt x="2236424" y="1651000"/>
                    </a:lnTo>
                    <a:lnTo>
                      <a:pt x="2227846" y="1658938"/>
                    </a:lnTo>
                    <a:lnTo>
                      <a:pt x="2218631" y="1665923"/>
                    </a:lnTo>
                    <a:lnTo>
                      <a:pt x="2208782" y="1672908"/>
                    </a:lnTo>
                    <a:lnTo>
                      <a:pt x="2198297" y="1678940"/>
                    </a:lnTo>
                    <a:lnTo>
                      <a:pt x="2187494" y="1684973"/>
                    </a:lnTo>
                    <a:lnTo>
                      <a:pt x="2176056" y="1690370"/>
                    </a:lnTo>
                    <a:lnTo>
                      <a:pt x="2163664" y="1695450"/>
                    </a:lnTo>
                    <a:lnTo>
                      <a:pt x="2150955" y="1700213"/>
                    </a:lnTo>
                    <a:lnTo>
                      <a:pt x="2137611" y="1704023"/>
                    </a:lnTo>
                    <a:lnTo>
                      <a:pt x="2123631" y="1707515"/>
                    </a:lnTo>
                    <a:lnTo>
                      <a:pt x="2108698" y="1710373"/>
                    </a:lnTo>
                    <a:lnTo>
                      <a:pt x="2093764" y="1712913"/>
                    </a:lnTo>
                    <a:lnTo>
                      <a:pt x="2077878" y="1715135"/>
                    </a:lnTo>
                    <a:lnTo>
                      <a:pt x="2061038" y="1716405"/>
                    </a:lnTo>
                    <a:lnTo>
                      <a:pt x="2044199" y="1717358"/>
                    </a:lnTo>
                    <a:lnTo>
                      <a:pt x="2026406" y="1717675"/>
                    </a:lnTo>
                    <a:lnTo>
                      <a:pt x="1563159" y="1717675"/>
                    </a:lnTo>
                    <a:lnTo>
                      <a:pt x="1551721" y="1717358"/>
                    </a:lnTo>
                    <a:lnTo>
                      <a:pt x="1540601" y="1716723"/>
                    </a:lnTo>
                    <a:lnTo>
                      <a:pt x="1529163" y="1715453"/>
                    </a:lnTo>
                    <a:lnTo>
                      <a:pt x="1518042" y="1714500"/>
                    </a:lnTo>
                    <a:lnTo>
                      <a:pt x="1506922" y="1712913"/>
                    </a:lnTo>
                    <a:lnTo>
                      <a:pt x="1495801" y="1710690"/>
                    </a:lnTo>
                    <a:lnTo>
                      <a:pt x="1485634" y="1709103"/>
                    </a:lnTo>
                    <a:lnTo>
                      <a:pt x="1475149" y="1706880"/>
                    </a:lnTo>
                    <a:lnTo>
                      <a:pt x="1456085" y="1701800"/>
                    </a:lnTo>
                    <a:lnTo>
                      <a:pt x="1439246" y="1697038"/>
                    </a:lnTo>
                    <a:lnTo>
                      <a:pt x="1424948" y="1692593"/>
                    </a:lnTo>
                    <a:lnTo>
                      <a:pt x="1414463" y="1688783"/>
                    </a:lnTo>
                    <a:lnTo>
                      <a:pt x="1414463" y="1342708"/>
                    </a:lnTo>
                    <a:lnTo>
                      <a:pt x="1416687" y="1347470"/>
                    </a:lnTo>
                    <a:lnTo>
                      <a:pt x="1419229" y="1352233"/>
                    </a:lnTo>
                    <a:lnTo>
                      <a:pt x="1422088" y="1357630"/>
                    </a:lnTo>
                    <a:lnTo>
                      <a:pt x="1425583" y="1362393"/>
                    </a:lnTo>
                    <a:lnTo>
                      <a:pt x="1429078" y="1367473"/>
                    </a:lnTo>
                    <a:lnTo>
                      <a:pt x="1433209" y="1372235"/>
                    </a:lnTo>
                    <a:lnTo>
                      <a:pt x="1437657" y="1376998"/>
                    </a:lnTo>
                    <a:lnTo>
                      <a:pt x="1442105" y="1381760"/>
                    </a:lnTo>
                    <a:lnTo>
                      <a:pt x="1446871" y="1386523"/>
                    </a:lnTo>
                    <a:lnTo>
                      <a:pt x="1451637" y="1390968"/>
                    </a:lnTo>
                    <a:lnTo>
                      <a:pt x="1456721" y="1395413"/>
                    </a:lnTo>
                    <a:lnTo>
                      <a:pt x="1462440" y="1399540"/>
                    </a:lnTo>
                    <a:lnTo>
                      <a:pt x="1467523" y="1403350"/>
                    </a:lnTo>
                    <a:lnTo>
                      <a:pt x="1472925" y="1406525"/>
                    </a:lnTo>
                    <a:lnTo>
                      <a:pt x="1478644" y="1410018"/>
                    </a:lnTo>
                    <a:lnTo>
                      <a:pt x="1484045" y="1412558"/>
                    </a:lnTo>
                    <a:lnTo>
                      <a:pt x="1484045" y="1413510"/>
                    </a:lnTo>
                    <a:lnTo>
                      <a:pt x="2108062" y="1413510"/>
                    </a:lnTo>
                    <a:lnTo>
                      <a:pt x="2108062" y="1410335"/>
                    </a:lnTo>
                    <a:lnTo>
                      <a:pt x="2115370" y="1406208"/>
                    </a:lnTo>
                    <a:lnTo>
                      <a:pt x="2122360" y="1401763"/>
                    </a:lnTo>
                    <a:lnTo>
                      <a:pt x="2129032" y="1396683"/>
                    </a:lnTo>
                    <a:lnTo>
                      <a:pt x="2135387" y="1390968"/>
                    </a:lnTo>
                    <a:lnTo>
                      <a:pt x="2141106" y="1385253"/>
                    </a:lnTo>
                    <a:lnTo>
                      <a:pt x="2146825" y="1378903"/>
                    </a:lnTo>
                    <a:lnTo>
                      <a:pt x="2151909" y="1372235"/>
                    </a:lnTo>
                    <a:lnTo>
                      <a:pt x="2156357" y="1365568"/>
                    </a:lnTo>
                    <a:lnTo>
                      <a:pt x="2160805" y="1358900"/>
                    </a:lnTo>
                    <a:lnTo>
                      <a:pt x="2163982" y="1352233"/>
                    </a:lnTo>
                    <a:lnTo>
                      <a:pt x="2167477" y="1345883"/>
                    </a:lnTo>
                    <a:lnTo>
                      <a:pt x="2170019" y="1339215"/>
                    </a:lnTo>
                    <a:lnTo>
                      <a:pt x="2172243" y="1332865"/>
                    </a:lnTo>
                    <a:lnTo>
                      <a:pt x="2173832" y="1326515"/>
                    </a:lnTo>
                    <a:lnTo>
                      <a:pt x="2174467" y="1320800"/>
                    </a:lnTo>
                    <a:lnTo>
                      <a:pt x="2174785" y="1315085"/>
                    </a:lnTo>
                    <a:lnTo>
                      <a:pt x="2174785" y="305434"/>
                    </a:lnTo>
                    <a:lnTo>
                      <a:pt x="2174467" y="301307"/>
                    </a:lnTo>
                    <a:lnTo>
                      <a:pt x="2172879" y="297497"/>
                    </a:lnTo>
                    <a:lnTo>
                      <a:pt x="2171290" y="293687"/>
                    </a:lnTo>
                    <a:lnTo>
                      <a:pt x="2168430" y="290829"/>
                    </a:lnTo>
                    <a:lnTo>
                      <a:pt x="2165571" y="288289"/>
                    </a:lnTo>
                    <a:lnTo>
                      <a:pt x="2162076" y="286067"/>
                    </a:lnTo>
                    <a:lnTo>
                      <a:pt x="2157945" y="284797"/>
                    </a:lnTo>
                    <a:lnTo>
                      <a:pt x="2153497" y="284479"/>
                    </a:lnTo>
                    <a:lnTo>
                      <a:pt x="1414463" y="284479"/>
                    </a:lnTo>
                    <a:lnTo>
                      <a:pt x="1414463" y="157162"/>
                    </a:lnTo>
                    <a:close/>
                    <a:moveTo>
                      <a:pt x="184374" y="0"/>
                    </a:moveTo>
                    <a:lnTo>
                      <a:pt x="1076100" y="0"/>
                    </a:lnTo>
                    <a:lnTo>
                      <a:pt x="1085621" y="317"/>
                    </a:lnTo>
                    <a:lnTo>
                      <a:pt x="1094824" y="953"/>
                    </a:lnTo>
                    <a:lnTo>
                      <a:pt x="1104026" y="1905"/>
                    </a:lnTo>
                    <a:lnTo>
                      <a:pt x="1113229" y="3494"/>
                    </a:lnTo>
                    <a:lnTo>
                      <a:pt x="1122115" y="5717"/>
                    </a:lnTo>
                    <a:lnTo>
                      <a:pt x="1131000" y="8258"/>
                    </a:lnTo>
                    <a:lnTo>
                      <a:pt x="1139568" y="11434"/>
                    </a:lnTo>
                    <a:lnTo>
                      <a:pt x="1147502" y="14610"/>
                    </a:lnTo>
                    <a:lnTo>
                      <a:pt x="1156070" y="18421"/>
                    </a:lnTo>
                    <a:lnTo>
                      <a:pt x="1163686" y="22232"/>
                    </a:lnTo>
                    <a:lnTo>
                      <a:pt x="1171620" y="26679"/>
                    </a:lnTo>
                    <a:lnTo>
                      <a:pt x="1178919" y="31443"/>
                    </a:lnTo>
                    <a:lnTo>
                      <a:pt x="1186217" y="36842"/>
                    </a:lnTo>
                    <a:lnTo>
                      <a:pt x="1193199" y="42241"/>
                    </a:lnTo>
                    <a:lnTo>
                      <a:pt x="1199863" y="47640"/>
                    </a:lnTo>
                    <a:lnTo>
                      <a:pt x="1206210" y="53993"/>
                    </a:lnTo>
                    <a:lnTo>
                      <a:pt x="1212557" y="60345"/>
                    </a:lnTo>
                    <a:lnTo>
                      <a:pt x="1218269" y="67014"/>
                    </a:lnTo>
                    <a:lnTo>
                      <a:pt x="1223981" y="74002"/>
                    </a:lnTo>
                    <a:lnTo>
                      <a:pt x="1229058" y="81306"/>
                    </a:lnTo>
                    <a:lnTo>
                      <a:pt x="1233818" y="88611"/>
                    </a:lnTo>
                    <a:lnTo>
                      <a:pt x="1238261" y="96551"/>
                    </a:lnTo>
                    <a:lnTo>
                      <a:pt x="1242387" y="104492"/>
                    </a:lnTo>
                    <a:lnTo>
                      <a:pt x="1245877" y="112749"/>
                    </a:lnTo>
                    <a:lnTo>
                      <a:pt x="1249368" y="121325"/>
                    </a:lnTo>
                    <a:lnTo>
                      <a:pt x="1252224" y="129582"/>
                    </a:lnTo>
                    <a:lnTo>
                      <a:pt x="1254446" y="138475"/>
                    </a:lnTo>
                    <a:lnTo>
                      <a:pt x="1256667" y="147368"/>
                    </a:lnTo>
                    <a:lnTo>
                      <a:pt x="1258254" y="156261"/>
                    </a:lnTo>
                    <a:lnTo>
                      <a:pt x="1259523" y="165472"/>
                    </a:lnTo>
                    <a:lnTo>
                      <a:pt x="1259840" y="175000"/>
                    </a:lnTo>
                    <a:lnTo>
                      <a:pt x="1260475" y="184210"/>
                    </a:lnTo>
                    <a:lnTo>
                      <a:pt x="1260475" y="1651541"/>
                    </a:lnTo>
                    <a:lnTo>
                      <a:pt x="1259840" y="1667103"/>
                    </a:lnTo>
                    <a:lnTo>
                      <a:pt x="1259206" y="1682348"/>
                    </a:lnTo>
                    <a:lnTo>
                      <a:pt x="1257936" y="1696958"/>
                    </a:lnTo>
                    <a:lnTo>
                      <a:pt x="1255715" y="1711886"/>
                    </a:lnTo>
                    <a:lnTo>
                      <a:pt x="1252542" y="1725860"/>
                    </a:lnTo>
                    <a:lnTo>
                      <a:pt x="1249368" y="1739835"/>
                    </a:lnTo>
                    <a:lnTo>
                      <a:pt x="1245243" y="1753492"/>
                    </a:lnTo>
                    <a:lnTo>
                      <a:pt x="1240483" y="1766831"/>
                    </a:lnTo>
                    <a:lnTo>
                      <a:pt x="1235405" y="1779535"/>
                    </a:lnTo>
                    <a:lnTo>
                      <a:pt x="1229376" y="1792239"/>
                    </a:lnTo>
                    <a:lnTo>
                      <a:pt x="1222712" y="1804308"/>
                    </a:lnTo>
                    <a:lnTo>
                      <a:pt x="1215413" y="1816060"/>
                    </a:lnTo>
                    <a:lnTo>
                      <a:pt x="1207162" y="1827493"/>
                    </a:lnTo>
                    <a:lnTo>
                      <a:pt x="1198594" y="1838292"/>
                    </a:lnTo>
                    <a:lnTo>
                      <a:pt x="1189391" y="1848773"/>
                    </a:lnTo>
                    <a:lnTo>
                      <a:pt x="1179236" y="1858619"/>
                    </a:lnTo>
                    <a:lnTo>
                      <a:pt x="1168129" y="1868147"/>
                    </a:lnTo>
                    <a:lnTo>
                      <a:pt x="1156705" y="1877040"/>
                    </a:lnTo>
                    <a:lnTo>
                      <a:pt x="1144646" y="1885615"/>
                    </a:lnTo>
                    <a:lnTo>
                      <a:pt x="1131635" y="1893555"/>
                    </a:lnTo>
                    <a:lnTo>
                      <a:pt x="1117989" y="1900860"/>
                    </a:lnTo>
                    <a:lnTo>
                      <a:pt x="1103709" y="1907530"/>
                    </a:lnTo>
                    <a:lnTo>
                      <a:pt x="1088794" y="1913882"/>
                    </a:lnTo>
                    <a:lnTo>
                      <a:pt x="1072927" y="1919599"/>
                    </a:lnTo>
                    <a:lnTo>
                      <a:pt x="1056108" y="1924680"/>
                    </a:lnTo>
                    <a:lnTo>
                      <a:pt x="1038654" y="1929127"/>
                    </a:lnTo>
                    <a:lnTo>
                      <a:pt x="1020566" y="1932620"/>
                    </a:lnTo>
                    <a:lnTo>
                      <a:pt x="1001526" y="1936114"/>
                    </a:lnTo>
                    <a:lnTo>
                      <a:pt x="981851" y="1938337"/>
                    </a:lnTo>
                    <a:lnTo>
                      <a:pt x="961541" y="1940243"/>
                    </a:lnTo>
                    <a:lnTo>
                      <a:pt x="940279" y="1941196"/>
                    </a:lnTo>
                    <a:lnTo>
                      <a:pt x="918065" y="1941513"/>
                    </a:lnTo>
                    <a:lnTo>
                      <a:pt x="342410" y="1941513"/>
                    </a:lnTo>
                    <a:lnTo>
                      <a:pt x="321148" y="1941196"/>
                    </a:lnTo>
                    <a:lnTo>
                      <a:pt x="300839" y="1940243"/>
                    </a:lnTo>
                    <a:lnTo>
                      <a:pt x="280846" y="1938337"/>
                    </a:lnTo>
                    <a:lnTo>
                      <a:pt x="261806" y="1936114"/>
                    </a:lnTo>
                    <a:lnTo>
                      <a:pt x="242765" y="1932938"/>
                    </a:lnTo>
                    <a:lnTo>
                      <a:pt x="225311" y="1929444"/>
                    </a:lnTo>
                    <a:lnTo>
                      <a:pt x="208175" y="1924998"/>
                    </a:lnTo>
                    <a:lnTo>
                      <a:pt x="191673" y="1920234"/>
                    </a:lnTo>
                    <a:lnTo>
                      <a:pt x="175806" y="1914517"/>
                    </a:lnTo>
                    <a:lnTo>
                      <a:pt x="160574" y="1908800"/>
                    </a:lnTo>
                    <a:lnTo>
                      <a:pt x="146294" y="1902130"/>
                    </a:lnTo>
                    <a:lnTo>
                      <a:pt x="132648" y="1894825"/>
                    </a:lnTo>
                    <a:lnTo>
                      <a:pt x="119954" y="1886885"/>
                    </a:lnTo>
                    <a:lnTo>
                      <a:pt x="107261" y="1878628"/>
                    </a:lnTo>
                    <a:lnTo>
                      <a:pt x="95836" y="1869735"/>
                    </a:lnTo>
                    <a:lnTo>
                      <a:pt x="84730" y="1860524"/>
                    </a:lnTo>
                    <a:lnTo>
                      <a:pt x="74575" y="1850361"/>
                    </a:lnTo>
                    <a:lnTo>
                      <a:pt x="64737" y="1840198"/>
                    </a:lnTo>
                    <a:lnTo>
                      <a:pt x="55534" y="1829399"/>
                    </a:lnTo>
                    <a:lnTo>
                      <a:pt x="47601" y="1817965"/>
                    </a:lnTo>
                    <a:lnTo>
                      <a:pt x="39985" y="1806532"/>
                    </a:lnTo>
                    <a:lnTo>
                      <a:pt x="32686" y="1794463"/>
                    </a:lnTo>
                    <a:lnTo>
                      <a:pt x="26656" y="1781758"/>
                    </a:lnTo>
                    <a:lnTo>
                      <a:pt x="20944" y="1768419"/>
                    </a:lnTo>
                    <a:lnTo>
                      <a:pt x="16184" y="1755397"/>
                    </a:lnTo>
                    <a:lnTo>
                      <a:pt x="11741" y="1741740"/>
                    </a:lnTo>
                    <a:lnTo>
                      <a:pt x="8251" y="1727131"/>
                    </a:lnTo>
                    <a:lnTo>
                      <a:pt x="5077" y="1712838"/>
                    </a:lnTo>
                    <a:lnTo>
                      <a:pt x="2856" y="1698229"/>
                    </a:lnTo>
                    <a:lnTo>
                      <a:pt x="1269" y="1682984"/>
                    </a:lnTo>
                    <a:lnTo>
                      <a:pt x="317" y="1667421"/>
                    </a:lnTo>
                    <a:lnTo>
                      <a:pt x="0" y="1651541"/>
                    </a:lnTo>
                    <a:lnTo>
                      <a:pt x="0" y="184210"/>
                    </a:lnTo>
                    <a:lnTo>
                      <a:pt x="0" y="175000"/>
                    </a:lnTo>
                    <a:lnTo>
                      <a:pt x="634" y="165472"/>
                    </a:lnTo>
                    <a:lnTo>
                      <a:pt x="1904" y="156261"/>
                    </a:lnTo>
                    <a:lnTo>
                      <a:pt x="3808" y="147368"/>
                    </a:lnTo>
                    <a:lnTo>
                      <a:pt x="6029" y="138475"/>
                    </a:lnTo>
                    <a:lnTo>
                      <a:pt x="8251" y="129582"/>
                    </a:lnTo>
                    <a:lnTo>
                      <a:pt x="11107" y="121325"/>
                    </a:lnTo>
                    <a:lnTo>
                      <a:pt x="14280" y="112749"/>
                    </a:lnTo>
                    <a:lnTo>
                      <a:pt x="18088" y="104492"/>
                    </a:lnTo>
                    <a:lnTo>
                      <a:pt x="22214" y="96551"/>
                    </a:lnTo>
                    <a:lnTo>
                      <a:pt x="26656" y="88611"/>
                    </a:lnTo>
                    <a:lnTo>
                      <a:pt x="31416" y="81306"/>
                    </a:lnTo>
                    <a:lnTo>
                      <a:pt x="36494" y="74002"/>
                    </a:lnTo>
                    <a:lnTo>
                      <a:pt x="41889" y="67014"/>
                    </a:lnTo>
                    <a:lnTo>
                      <a:pt x="47918" y="60345"/>
                    </a:lnTo>
                    <a:lnTo>
                      <a:pt x="53948" y="53993"/>
                    </a:lnTo>
                    <a:lnTo>
                      <a:pt x="60612" y="47640"/>
                    </a:lnTo>
                    <a:lnTo>
                      <a:pt x="66959" y="42241"/>
                    </a:lnTo>
                    <a:lnTo>
                      <a:pt x="74257" y="36842"/>
                    </a:lnTo>
                    <a:lnTo>
                      <a:pt x="81556" y="31443"/>
                    </a:lnTo>
                    <a:lnTo>
                      <a:pt x="88855" y="26679"/>
                    </a:lnTo>
                    <a:lnTo>
                      <a:pt x="96471" y="22232"/>
                    </a:lnTo>
                    <a:lnTo>
                      <a:pt x="104405" y="18421"/>
                    </a:lnTo>
                    <a:lnTo>
                      <a:pt x="112338" y="14610"/>
                    </a:lnTo>
                    <a:lnTo>
                      <a:pt x="120906" y="11434"/>
                    </a:lnTo>
                    <a:lnTo>
                      <a:pt x="129475" y="8258"/>
                    </a:lnTo>
                    <a:lnTo>
                      <a:pt x="138360" y="5717"/>
                    </a:lnTo>
                    <a:lnTo>
                      <a:pt x="146928" y="3494"/>
                    </a:lnTo>
                    <a:lnTo>
                      <a:pt x="156131" y="1905"/>
                    </a:lnTo>
                    <a:lnTo>
                      <a:pt x="165651" y="953"/>
                    </a:lnTo>
                    <a:lnTo>
                      <a:pt x="174854" y="317"/>
                    </a:lnTo>
                    <a:lnTo>
                      <a:pt x="184374" y="0"/>
                    </a:lnTo>
                    <a:close/>
                  </a:path>
                </a:pathLst>
              </a:custGeom>
              <a:solidFill>
                <a:srgbClr val="F95647"/>
              </a:solidFill>
              <a:ln>
                <a:noFill/>
              </a:ln>
              <a:extLst/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algn="ctr" defTabSz="966788">
                  <a:defRPr/>
                </a:pPr>
                <a:endParaRPr lang="zh-CN" altLang="en-US" sz="1995" kern="0" dirty="0">
                  <a:solidFill>
                    <a:srgbClr val="FFFFFF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</p:grpSp>
        <p:sp>
          <p:nvSpPr>
            <p:cNvPr id="90" name="TextBox 72"/>
            <p:cNvSpPr txBox="1"/>
            <p:nvPr/>
          </p:nvSpPr>
          <p:spPr>
            <a:xfrm>
              <a:off x="852283" y="2389490"/>
              <a:ext cx="84777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6678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姓名</a:t>
              </a:r>
              <a:endParaRPr lang="zh-CN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91" name="TextBox 73"/>
            <p:cNvSpPr txBox="1"/>
            <p:nvPr/>
          </p:nvSpPr>
          <p:spPr>
            <a:xfrm>
              <a:off x="719828" y="2645222"/>
              <a:ext cx="1116320" cy="1804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718590" fontAlgn="base">
                <a:lnSpc>
                  <a:spcPts val="15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rPr>
                <a:t>塔利亚</a:t>
              </a:r>
              <a:endPara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92" name="TextBox 74"/>
            <p:cNvSpPr txBox="1"/>
            <p:nvPr/>
          </p:nvSpPr>
          <p:spPr>
            <a:xfrm>
              <a:off x="547315" y="3477423"/>
              <a:ext cx="1088527" cy="2262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6678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7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思想导师</a:t>
              </a:r>
              <a:endParaRPr lang="zh-CN" altLang="en-US" sz="1470" b="1" dirty="0">
                <a:solidFill>
                  <a:prstClr val="black">
                    <a:lumMod val="75000"/>
                    <a:lumOff val="25000"/>
                  </a:prst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93" name="TextBox 75"/>
            <p:cNvSpPr txBox="1"/>
            <p:nvPr/>
          </p:nvSpPr>
          <p:spPr>
            <a:xfrm>
              <a:off x="628991" y="3741065"/>
              <a:ext cx="953771" cy="178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718590" fontAlgn="base">
                <a:lnSpc>
                  <a:spcPts val="15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rPr>
                <a:t>xxx</a:t>
              </a:r>
              <a:endPara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94" name="TextBox 76"/>
            <p:cNvSpPr txBox="1"/>
            <p:nvPr/>
          </p:nvSpPr>
          <p:spPr>
            <a:xfrm>
              <a:off x="1103924" y="4626778"/>
              <a:ext cx="953771" cy="2262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6678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7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联系电话</a:t>
              </a:r>
              <a:endParaRPr lang="zh-CN" altLang="en-US" sz="1470" b="1" dirty="0">
                <a:solidFill>
                  <a:prstClr val="black">
                    <a:lumMod val="75000"/>
                    <a:lumOff val="25000"/>
                  </a:prst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95" name="TextBox 77"/>
            <p:cNvSpPr txBox="1"/>
            <p:nvPr/>
          </p:nvSpPr>
          <p:spPr>
            <a:xfrm>
              <a:off x="1115033" y="4885741"/>
              <a:ext cx="953771" cy="1923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718590" fontAlgn="base">
                <a:lnSpc>
                  <a:spcPts val="15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rPr>
                <a:t>13800008888</a:t>
              </a:r>
              <a:endPara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96" name="Line 39"/>
            <p:cNvSpPr>
              <a:spLocks noChangeShapeType="1"/>
            </p:cNvSpPr>
            <p:nvPr/>
          </p:nvSpPr>
          <p:spPr bwMode="auto">
            <a:xfrm>
              <a:off x="3416064" y="2792511"/>
              <a:ext cx="748358" cy="367995"/>
            </a:xfrm>
            <a:prstGeom prst="line">
              <a:avLst/>
            </a:prstGeom>
            <a:noFill/>
            <a:ln w="57150" cap="rnd">
              <a:solidFill>
                <a:sysClr val="windowText" lastClr="000000">
                  <a:lumMod val="50000"/>
                  <a:lumOff val="50000"/>
                </a:sysClr>
              </a:solidFill>
              <a:prstDash val="sysDot"/>
              <a:round/>
              <a:headEnd/>
              <a:tailEnd type="triangle" w="med" len="med"/>
            </a:ln>
            <a:scene3d>
              <a:camera prst="orthographicFront">
                <a:rot lat="0" lon="0" rev="30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966788">
                <a:defRPr/>
              </a:pPr>
              <a:endParaRPr lang="zh-CN" altLang="en-US" sz="1995" kern="0">
                <a:solidFill>
                  <a:prstClr val="black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97" name="Line 40"/>
            <p:cNvSpPr>
              <a:spLocks noChangeShapeType="1"/>
            </p:cNvSpPr>
            <p:nvPr/>
          </p:nvSpPr>
          <p:spPr bwMode="auto">
            <a:xfrm>
              <a:off x="3029041" y="3604567"/>
              <a:ext cx="1015334" cy="1031"/>
            </a:xfrm>
            <a:prstGeom prst="line">
              <a:avLst/>
            </a:prstGeom>
            <a:noFill/>
            <a:ln w="57150" cap="rnd">
              <a:solidFill>
                <a:sysClr val="windowText" lastClr="000000">
                  <a:lumMod val="50000"/>
                  <a:lumOff val="50000"/>
                </a:sysClr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966788">
                <a:defRPr/>
              </a:pPr>
              <a:endParaRPr lang="zh-CN" altLang="en-US" sz="1995" kern="0">
                <a:solidFill>
                  <a:prstClr val="black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98" name="Line 41"/>
            <p:cNvSpPr>
              <a:spLocks noChangeShapeType="1"/>
            </p:cNvSpPr>
            <p:nvPr/>
          </p:nvSpPr>
          <p:spPr bwMode="auto">
            <a:xfrm flipV="1">
              <a:off x="3380685" y="4050581"/>
              <a:ext cx="780312" cy="313362"/>
            </a:xfrm>
            <a:prstGeom prst="line">
              <a:avLst/>
            </a:prstGeom>
            <a:noFill/>
            <a:ln w="57150" cap="rnd">
              <a:solidFill>
                <a:sysClr val="windowText" lastClr="000000">
                  <a:lumMod val="50000"/>
                  <a:lumOff val="50000"/>
                </a:sysClr>
              </a:solidFill>
              <a:prstDash val="sysDot"/>
              <a:round/>
              <a:headEnd/>
              <a:tailEnd type="triangle" w="med" len="med"/>
            </a:ln>
            <a:scene3d>
              <a:camera prst="orthographicFront">
                <a:rot lat="0" lon="0" rev="21299999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966788">
                <a:defRPr/>
              </a:pPr>
              <a:endParaRPr lang="zh-CN" altLang="en-US" sz="1995" kern="0">
                <a:solidFill>
                  <a:prstClr val="black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99" name="Freeform 48"/>
            <p:cNvSpPr>
              <a:spLocks noEditPoints="1"/>
            </p:cNvSpPr>
            <p:nvPr/>
          </p:nvSpPr>
          <p:spPr bwMode="auto">
            <a:xfrm>
              <a:off x="2448192" y="2301200"/>
              <a:ext cx="473975" cy="515309"/>
            </a:xfrm>
            <a:custGeom>
              <a:avLst/>
              <a:gdLst>
                <a:gd name="T0" fmla="*/ 189 w 311"/>
                <a:gd name="T1" fmla="*/ 220 h 339"/>
                <a:gd name="T2" fmla="*/ 209 w 311"/>
                <a:gd name="T3" fmla="*/ 163 h 339"/>
                <a:gd name="T4" fmla="*/ 221 w 311"/>
                <a:gd name="T5" fmla="*/ 120 h 339"/>
                <a:gd name="T6" fmla="*/ 221 w 311"/>
                <a:gd name="T7" fmla="*/ 120 h 339"/>
                <a:gd name="T8" fmla="*/ 222 w 311"/>
                <a:gd name="T9" fmla="*/ 116 h 339"/>
                <a:gd name="T10" fmla="*/ 222 w 311"/>
                <a:gd name="T11" fmla="*/ 112 h 339"/>
                <a:gd name="T12" fmla="*/ 223 w 311"/>
                <a:gd name="T13" fmla="*/ 109 h 339"/>
                <a:gd name="T14" fmla="*/ 223 w 311"/>
                <a:gd name="T15" fmla="*/ 105 h 339"/>
                <a:gd name="T16" fmla="*/ 223 w 311"/>
                <a:gd name="T17" fmla="*/ 102 h 339"/>
                <a:gd name="T18" fmla="*/ 224 w 311"/>
                <a:gd name="T19" fmla="*/ 98 h 339"/>
                <a:gd name="T20" fmla="*/ 224 w 311"/>
                <a:gd name="T21" fmla="*/ 95 h 339"/>
                <a:gd name="T22" fmla="*/ 224 w 311"/>
                <a:gd name="T23" fmla="*/ 92 h 339"/>
                <a:gd name="T24" fmla="*/ 223 w 311"/>
                <a:gd name="T25" fmla="*/ 89 h 339"/>
                <a:gd name="T26" fmla="*/ 223 w 311"/>
                <a:gd name="T27" fmla="*/ 87 h 339"/>
                <a:gd name="T28" fmla="*/ 223 w 311"/>
                <a:gd name="T29" fmla="*/ 85 h 339"/>
                <a:gd name="T30" fmla="*/ 223 w 311"/>
                <a:gd name="T31" fmla="*/ 83 h 339"/>
                <a:gd name="T32" fmla="*/ 223 w 311"/>
                <a:gd name="T33" fmla="*/ 82 h 339"/>
                <a:gd name="T34" fmla="*/ 223 w 311"/>
                <a:gd name="T35" fmla="*/ 81 h 339"/>
                <a:gd name="T36" fmla="*/ 223 w 311"/>
                <a:gd name="T37" fmla="*/ 81 h 339"/>
                <a:gd name="T38" fmla="*/ 108 w 311"/>
                <a:gd name="T39" fmla="*/ 36 h 339"/>
                <a:gd name="T40" fmla="*/ 78 w 311"/>
                <a:gd name="T41" fmla="*/ 55 h 339"/>
                <a:gd name="T42" fmla="*/ 77 w 311"/>
                <a:gd name="T43" fmla="*/ 59 h 339"/>
                <a:gd name="T44" fmla="*/ 76 w 311"/>
                <a:gd name="T45" fmla="*/ 64 h 339"/>
                <a:gd name="T46" fmla="*/ 76 w 311"/>
                <a:gd name="T47" fmla="*/ 69 h 339"/>
                <a:gd name="T48" fmla="*/ 75 w 311"/>
                <a:gd name="T49" fmla="*/ 74 h 339"/>
                <a:gd name="T50" fmla="*/ 75 w 311"/>
                <a:gd name="T51" fmla="*/ 78 h 339"/>
                <a:gd name="T52" fmla="*/ 76 w 311"/>
                <a:gd name="T53" fmla="*/ 83 h 339"/>
                <a:gd name="T54" fmla="*/ 76 w 311"/>
                <a:gd name="T55" fmla="*/ 87 h 339"/>
                <a:gd name="T56" fmla="*/ 77 w 311"/>
                <a:gd name="T57" fmla="*/ 92 h 339"/>
                <a:gd name="T58" fmla="*/ 77 w 311"/>
                <a:gd name="T59" fmla="*/ 96 h 339"/>
                <a:gd name="T60" fmla="*/ 78 w 311"/>
                <a:gd name="T61" fmla="*/ 100 h 339"/>
                <a:gd name="T62" fmla="*/ 79 w 311"/>
                <a:gd name="T63" fmla="*/ 104 h 339"/>
                <a:gd name="T64" fmla="*/ 80 w 311"/>
                <a:gd name="T65" fmla="*/ 106 h 339"/>
                <a:gd name="T66" fmla="*/ 84 w 311"/>
                <a:gd name="T67" fmla="*/ 119 h 339"/>
                <a:gd name="T68" fmla="*/ 92 w 311"/>
                <a:gd name="T69" fmla="*/ 161 h 339"/>
                <a:gd name="T70" fmla="*/ 104 w 311"/>
                <a:gd name="T71" fmla="*/ 238 h 339"/>
                <a:gd name="T72" fmla="*/ 0 w 311"/>
                <a:gd name="T73" fmla="*/ 339 h 339"/>
                <a:gd name="T74" fmla="*/ 148 w 311"/>
                <a:gd name="T75" fmla="*/ 271 h 339"/>
                <a:gd name="T76" fmla="*/ 146 w 311"/>
                <a:gd name="T77" fmla="*/ 249 h 339"/>
                <a:gd name="T78" fmla="*/ 175 w 311"/>
                <a:gd name="T79" fmla="*/ 258 h 339"/>
                <a:gd name="T80" fmla="*/ 174 w 311"/>
                <a:gd name="T81" fmla="*/ 339 h 339"/>
                <a:gd name="T82" fmla="*/ 216 w 311"/>
                <a:gd name="T83" fmla="*/ 244 h 339"/>
                <a:gd name="T84" fmla="*/ 81 w 311"/>
                <a:gd name="T85" fmla="*/ 139 h 339"/>
                <a:gd name="T86" fmla="*/ 93 w 311"/>
                <a:gd name="T87" fmla="*/ 136 h 339"/>
                <a:gd name="T88" fmla="*/ 105 w 311"/>
                <a:gd name="T89" fmla="*/ 72 h 339"/>
                <a:gd name="T90" fmla="*/ 211 w 311"/>
                <a:gd name="T91" fmla="*/ 131 h 339"/>
                <a:gd name="T92" fmla="*/ 222 w 311"/>
                <a:gd name="T93" fmla="*/ 130 h 339"/>
                <a:gd name="T94" fmla="*/ 183 w 311"/>
                <a:gd name="T95" fmla="*/ 201 h 339"/>
                <a:gd name="T96" fmla="*/ 96 w 311"/>
                <a:gd name="T97" fmla="*/ 158 h 339"/>
                <a:gd name="T98" fmla="*/ 166 w 311"/>
                <a:gd name="T99" fmla="*/ 245 h 339"/>
                <a:gd name="T100" fmla="*/ 117 w 311"/>
                <a:gd name="T101" fmla="*/ 225 h 339"/>
                <a:gd name="T102" fmla="*/ 152 w 311"/>
                <a:gd name="T103" fmla="*/ 220 h 339"/>
                <a:gd name="T104" fmla="*/ 185 w 311"/>
                <a:gd name="T105" fmla="*/ 222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1" h="339">
                  <a:moveTo>
                    <a:pt x="216" y="244"/>
                  </a:moveTo>
                  <a:cubicBezTo>
                    <a:pt x="194" y="236"/>
                    <a:pt x="189" y="220"/>
                    <a:pt x="189" y="220"/>
                  </a:cubicBezTo>
                  <a:cubicBezTo>
                    <a:pt x="189" y="202"/>
                    <a:pt x="189" y="202"/>
                    <a:pt x="189" y="202"/>
                  </a:cubicBezTo>
                  <a:cubicBezTo>
                    <a:pt x="205" y="182"/>
                    <a:pt x="209" y="163"/>
                    <a:pt x="209" y="163"/>
                  </a:cubicBezTo>
                  <a:cubicBezTo>
                    <a:pt x="212" y="160"/>
                    <a:pt x="218" y="154"/>
                    <a:pt x="218" y="154"/>
                  </a:cubicBezTo>
                  <a:cubicBezTo>
                    <a:pt x="229" y="137"/>
                    <a:pt x="225" y="116"/>
                    <a:pt x="221" y="120"/>
                  </a:cubicBezTo>
                  <a:cubicBezTo>
                    <a:pt x="221" y="120"/>
                    <a:pt x="221" y="121"/>
                    <a:pt x="220" y="122"/>
                  </a:cubicBezTo>
                  <a:cubicBezTo>
                    <a:pt x="220" y="121"/>
                    <a:pt x="221" y="121"/>
                    <a:pt x="221" y="120"/>
                  </a:cubicBezTo>
                  <a:cubicBezTo>
                    <a:pt x="221" y="120"/>
                    <a:pt x="221" y="119"/>
                    <a:pt x="221" y="119"/>
                  </a:cubicBezTo>
                  <a:cubicBezTo>
                    <a:pt x="221" y="118"/>
                    <a:pt x="221" y="117"/>
                    <a:pt x="222" y="116"/>
                  </a:cubicBezTo>
                  <a:cubicBezTo>
                    <a:pt x="222" y="116"/>
                    <a:pt x="222" y="116"/>
                    <a:pt x="222" y="115"/>
                  </a:cubicBezTo>
                  <a:cubicBezTo>
                    <a:pt x="222" y="114"/>
                    <a:pt x="222" y="113"/>
                    <a:pt x="222" y="112"/>
                  </a:cubicBezTo>
                  <a:cubicBezTo>
                    <a:pt x="222" y="112"/>
                    <a:pt x="222" y="112"/>
                    <a:pt x="222" y="111"/>
                  </a:cubicBezTo>
                  <a:cubicBezTo>
                    <a:pt x="223" y="110"/>
                    <a:pt x="223" y="110"/>
                    <a:pt x="223" y="109"/>
                  </a:cubicBezTo>
                  <a:cubicBezTo>
                    <a:pt x="223" y="108"/>
                    <a:pt x="223" y="108"/>
                    <a:pt x="223" y="108"/>
                  </a:cubicBezTo>
                  <a:cubicBezTo>
                    <a:pt x="223" y="107"/>
                    <a:pt x="223" y="106"/>
                    <a:pt x="223" y="105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23" y="103"/>
                    <a:pt x="223" y="103"/>
                    <a:pt x="223" y="102"/>
                  </a:cubicBezTo>
                  <a:cubicBezTo>
                    <a:pt x="223" y="101"/>
                    <a:pt x="223" y="101"/>
                    <a:pt x="224" y="101"/>
                  </a:cubicBezTo>
                  <a:cubicBezTo>
                    <a:pt x="224" y="100"/>
                    <a:pt x="224" y="99"/>
                    <a:pt x="224" y="98"/>
                  </a:cubicBezTo>
                  <a:cubicBezTo>
                    <a:pt x="224" y="98"/>
                    <a:pt x="224" y="98"/>
                    <a:pt x="224" y="98"/>
                  </a:cubicBezTo>
                  <a:cubicBezTo>
                    <a:pt x="224" y="97"/>
                    <a:pt x="224" y="96"/>
                    <a:pt x="224" y="95"/>
                  </a:cubicBezTo>
                  <a:cubicBezTo>
                    <a:pt x="224" y="95"/>
                    <a:pt x="224" y="95"/>
                    <a:pt x="224" y="94"/>
                  </a:cubicBezTo>
                  <a:cubicBezTo>
                    <a:pt x="224" y="94"/>
                    <a:pt x="224" y="93"/>
                    <a:pt x="224" y="92"/>
                  </a:cubicBezTo>
                  <a:cubicBezTo>
                    <a:pt x="224" y="92"/>
                    <a:pt x="224" y="92"/>
                    <a:pt x="224" y="91"/>
                  </a:cubicBezTo>
                  <a:cubicBezTo>
                    <a:pt x="224" y="91"/>
                    <a:pt x="224" y="90"/>
                    <a:pt x="223" y="89"/>
                  </a:cubicBezTo>
                  <a:cubicBezTo>
                    <a:pt x="223" y="89"/>
                    <a:pt x="223" y="89"/>
                    <a:pt x="223" y="89"/>
                  </a:cubicBezTo>
                  <a:cubicBezTo>
                    <a:pt x="223" y="88"/>
                    <a:pt x="223" y="88"/>
                    <a:pt x="223" y="87"/>
                  </a:cubicBezTo>
                  <a:cubicBezTo>
                    <a:pt x="223" y="87"/>
                    <a:pt x="223" y="87"/>
                    <a:pt x="223" y="87"/>
                  </a:cubicBezTo>
                  <a:cubicBezTo>
                    <a:pt x="223" y="86"/>
                    <a:pt x="223" y="86"/>
                    <a:pt x="223" y="85"/>
                  </a:cubicBezTo>
                  <a:cubicBezTo>
                    <a:pt x="223" y="85"/>
                    <a:pt x="223" y="85"/>
                    <a:pt x="223" y="85"/>
                  </a:cubicBezTo>
                  <a:cubicBezTo>
                    <a:pt x="223" y="84"/>
                    <a:pt x="223" y="84"/>
                    <a:pt x="223" y="83"/>
                  </a:cubicBezTo>
                  <a:cubicBezTo>
                    <a:pt x="223" y="83"/>
                    <a:pt x="223" y="83"/>
                    <a:pt x="223" y="83"/>
                  </a:cubicBezTo>
                  <a:cubicBezTo>
                    <a:pt x="223" y="83"/>
                    <a:pt x="223" y="82"/>
                    <a:pt x="223" y="82"/>
                  </a:cubicBezTo>
                  <a:cubicBezTo>
                    <a:pt x="223" y="82"/>
                    <a:pt x="223" y="82"/>
                    <a:pt x="223" y="82"/>
                  </a:cubicBezTo>
                  <a:cubicBezTo>
                    <a:pt x="223" y="82"/>
                    <a:pt x="223" y="81"/>
                    <a:pt x="223" y="81"/>
                  </a:cubicBezTo>
                  <a:cubicBezTo>
                    <a:pt x="223" y="81"/>
                    <a:pt x="223" y="81"/>
                    <a:pt x="223" y="81"/>
                  </a:cubicBezTo>
                  <a:cubicBezTo>
                    <a:pt x="223" y="81"/>
                    <a:pt x="223" y="81"/>
                    <a:pt x="223" y="81"/>
                  </a:cubicBezTo>
                  <a:cubicBezTo>
                    <a:pt x="221" y="33"/>
                    <a:pt x="182" y="21"/>
                    <a:pt x="182" y="21"/>
                  </a:cubicBezTo>
                  <a:cubicBezTo>
                    <a:pt x="134" y="0"/>
                    <a:pt x="108" y="36"/>
                    <a:pt x="108" y="36"/>
                  </a:cubicBezTo>
                  <a:cubicBezTo>
                    <a:pt x="89" y="27"/>
                    <a:pt x="79" y="51"/>
                    <a:pt x="79" y="51"/>
                  </a:cubicBezTo>
                  <a:cubicBezTo>
                    <a:pt x="79" y="52"/>
                    <a:pt x="78" y="54"/>
                    <a:pt x="78" y="55"/>
                  </a:cubicBezTo>
                  <a:cubicBezTo>
                    <a:pt x="78" y="55"/>
                    <a:pt x="78" y="56"/>
                    <a:pt x="78" y="56"/>
                  </a:cubicBezTo>
                  <a:cubicBezTo>
                    <a:pt x="78" y="57"/>
                    <a:pt x="77" y="58"/>
                    <a:pt x="77" y="59"/>
                  </a:cubicBezTo>
                  <a:cubicBezTo>
                    <a:pt x="77" y="60"/>
                    <a:pt x="77" y="60"/>
                    <a:pt x="77" y="61"/>
                  </a:cubicBezTo>
                  <a:cubicBezTo>
                    <a:pt x="77" y="62"/>
                    <a:pt x="76" y="63"/>
                    <a:pt x="76" y="64"/>
                  </a:cubicBezTo>
                  <a:cubicBezTo>
                    <a:pt x="76" y="65"/>
                    <a:pt x="76" y="65"/>
                    <a:pt x="76" y="65"/>
                  </a:cubicBezTo>
                  <a:cubicBezTo>
                    <a:pt x="76" y="66"/>
                    <a:pt x="76" y="68"/>
                    <a:pt x="76" y="69"/>
                  </a:cubicBezTo>
                  <a:cubicBezTo>
                    <a:pt x="76" y="70"/>
                    <a:pt x="76" y="70"/>
                    <a:pt x="76" y="71"/>
                  </a:cubicBezTo>
                  <a:cubicBezTo>
                    <a:pt x="76" y="72"/>
                    <a:pt x="75" y="73"/>
                    <a:pt x="75" y="74"/>
                  </a:cubicBezTo>
                  <a:cubicBezTo>
                    <a:pt x="75" y="74"/>
                    <a:pt x="75" y="75"/>
                    <a:pt x="75" y="75"/>
                  </a:cubicBezTo>
                  <a:cubicBezTo>
                    <a:pt x="75" y="76"/>
                    <a:pt x="75" y="77"/>
                    <a:pt x="75" y="78"/>
                  </a:cubicBezTo>
                  <a:cubicBezTo>
                    <a:pt x="75" y="79"/>
                    <a:pt x="75" y="79"/>
                    <a:pt x="75" y="79"/>
                  </a:cubicBezTo>
                  <a:cubicBezTo>
                    <a:pt x="75" y="81"/>
                    <a:pt x="76" y="82"/>
                    <a:pt x="76" y="83"/>
                  </a:cubicBezTo>
                  <a:cubicBezTo>
                    <a:pt x="76" y="84"/>
                    <a:pt x="76" y="84"/>
                    <a:pt x="76" y="84"/>
                  </a:cubicBezTo>
                  <a:cubicBezTo>
                    <a:pt x="76" y="85"/>
                    <a:pt x="76" y="86"/>
                    <a:pt x="76" y="87"/>
                  </a:cubicBezTo>
                  <a:cubicBezTo>
                    <a:pt x="76" y="88"/>
                    <a:pt x="76" y="88"/>
                    <a:pt x="76" y="89"/>
                  </a:cubicBezTo>
                  <a:cubicBezTo>
                    <a:pt x="76" y="90"/>
                    <a:pt x="76" y="91"/>
                    <a:pt x="77" y="92"/>
                  </a:cubicBezTo>
                  <a:cubicBezTo>
                    <a:pt x="77" y="92"/>
                    <a:pt x="77" y="92"/>
                    <a:pt x="77" y="93"/>
                  </a:cubicBezTo>
                  <a:cubicBezTo>
                    <a:pt x="77" y="94"/>
                    <a:pt x="77" y="95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8" y="98"/>
                    <a:pt x="78" y="99"/>
                    <a:pt x="78" y="100"/>
                  </a:cubicBezTo>
                  <a:cubicBezTo>
                    <a:pt x="78" y="101"/>
                    <a:pt x="78" y="101"/>
                    <a:pt x="78" y="101"/>
                  </a:cubicBezTo>
                  <a:cubicBezTo>
                    <a:pt x="79" y="102"/>
                    <a:pt x="79" y="103"/>
                    <a:pt x="79" y="104"/>
                  </a:cubicBezTo>
                  <a:cubicBezTo>
                    <a:pt x="79" y="104"/>
                    <a:pt x="79" y="105"/>
                    <a:pt x="79" y="105"/>
                  </a:cubicBezTo>
                  <a:cubicBezTo>
                    <a:pt x="79" y="105"/>
                    <a:pt x="80" y="105"/>
                    <a:pt x="80" y="106"/>
                  </a:cubicBezTo>
                  <a:cubicBezTo>
                    <a:pt x="80" y="106"/>
                    <a:pt x="80" y="106"/>
                    <a:pt x="80" y="106"/>
                  </a:cubicBezTo>
                  <a:cubicBezTo>
                    <a:pt x="81" y="111"/>
                    <a:pt x="83" y="115"/>
                    <a:pt x="84" y="119"/>
                  </a:cubicBezTo>
                  <a:cubicBezTo>
                    <a:pt x="77" y="115"/>
                    <a:pt x="76" y="123"/>
                    <a:pt x="76" y="123"/>
                  </a:cubicBezTo>
                  <a:cubicBezTo>
                    <a:pt x="76" y="152"/>
                    <a:pt x="92" y="161"/>
                    <a:pt x="92" y="161"/>
                  </a:cubicBezTo>
                  <a:cubicBezTo>
                    <a:pt x="95" y="180"/>
                    <a:pt x="114" y="200"/>
                    <a:pt x="114" y="200"/>
                  </a:cubicBezTo>
                  <a:cubicBezTo>
                    <a:pt x="121" y="227"/>
                    <a:pt x="104" y="238"/>
                    <a:pt x="104" y="238"/>
                  </a:cubicBezTo>
                  <a:cubicBezTo>
                    <a:pt x="75" y="249"/>
                    <a:pt x="75" y="249"/>
                    <a:pt x="75" y="249"/>
                  </a:cubicBezTo>
                  <a:cubicBezTo>
                    <a:pt x="0" y="273"/>
                    <a:pt x="0" y="339"/>
                    <a:pt x="0" y="339"/>
                  </a:cubicBezTo>
                  <a:cubicBezTo>
                    <a:pt x="137" y="339"/>
                    <a:pt x="137" y="339"/>
                    <a:pt x="137" y="339"/>
                  </a:cubicBezTo>
                  <a:cubicBezTo>
                    <a:pt x="148" y="271"/>
                    <a:pt x="148" y="271"/>
                    <a:pt x="148" y="271"/>
                  </a:cubicBezTo>
                  <a:cubicBezTo>
                    <a:pt x="136" y="258"/>
                    <a:pt x="136" y="258"/>
                    <a:pt x="136" y="258"/>
                  </a:cubicBezTo>
                  <a:cubicBezTo>
                    <a:pt x="146" y="249"/>
                    <a:pt x="146" y="249"/>
                    <a:pt x="146" y="249"/>
                  </a:cubicBezTo>
                  <a:cubicBezTo>
                    <a:pt x="166" y="249"/>
                    <a:pt x="166" y="249"/>
                    <a:pt x="166" y="249"/>
                  </a:cubicBezTo>
                  <a:cubicBezTo>
                    <a:pt x="175" y="258"/>
                    <a:pt x="175" y="258"/>
                    <a:pt x="175" y="258"/>
                  </a:cubicBezTo>
                  <a:cubicBezTo>
                    <a:pt x="164" y="271"/>
                    <a:pt x="164" y="271"/>
                    <a:pt x="164" y="271"/>
                  </a:cubicBezTo>
                  <a:cubicBezTo>
                    <a:pt x="174" y="339"/>
                    <a:pt x="174" y="339"/>
                    <a:pt x="174" y="339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307" y="274"/>
                    <a:pt x="238" y="252"/>
                    <a:pt x="216" y="244"/>
                  </a:cubicBezTo>
                  <a:close/>
                  <a:moveTo>
                    <a:pt x="96" y="158"/>
                  </a:moveTo>
                  <a:cubicBezTo>
                    <a:pt x="94" y="157"/>
                    <a:pt x="86" y="153"/>
                    <a:pt x="81" y="139"/>
                  </a:cubicBezTo>
                  <a:cubicBezTo>
                    <a:pt x="81" y="139"/>
                    <a:pt x="77" y="124"/>
                    <a:pt x="81" y="123"/>
                  </a:cubicBezTo>
                  <a:cubicBezTo>
                    <a:pt x="81" y="123"/>
                    <a:pt x="86" y="119"/>
                    <a:pt x="93" y="136"/>
                  </a:cubicBezTo>
                  <a:cubicBezTo>
                    <a:pt x="94" y="139"/>
                    <a:pt x="96" y="142"/>
                    <a:pt x="97" y="143"/>
                  </a:cubicBezTo>
                  <a:cubicBezTo>
                    <a:pt x="97" y="143"/>
                    <a:pt x="82" y="98"/>
                    <a:pt x="105" y="72"/>
                  </a:cubicBezTo>
                  <a:cubicBezTo>
                    <a:pt x="105" y="72"/>
                    <a:pt x="155" y="137"/>
                    <a:pt x="211" y="104"/>
                  </a:cubicBezTo>
                  <a:cubicBezTo>
                    <a:pt x="211" y="131"/>
                    <a:pt x="211" y="131"/>
                    <a:pt x="211" y="131"/>
                  </a:cubicBezTo>
                  <a:cubicBezTo>
                    <a:pt x="211" y="138"/>
                    <a:pt x="211" y="143"/>
                    <a:pt x="215" y="136"/>
                  </a:cubicBezTo>
                  <a:cubicBezTo>
                    <a:pt x="222" y="120"/>
                    <a:pt x="222" y="130"/>
                    <a:pt x="222" y="130"/>
                  </a:cubicBezTo>
                  <a:cubicBezTo>
                    <a:pt x="220" y="148"/>
                    <a:pt x="212" y="156"/>
                    <a:pt x="206" y="161"/>
                  </a:cubicBezTo>
                  <a:cubicBezTo>
                    <a:pt x="201" y="176"/>
                    <a:pt x="193" y="190"/>
                    <a:pt x="183" y="201"/>
                  </a:cubicBezTo>
                  <a:cubicBezTo>
                    <a:pt x="152" y="236"/>
                    <a:pt x="121" y="201"/>
                    <a:pt x="121" y="201"/>
                  </a:cubicBezTo>
                  <a:cubicBezTo>
                    <a:pt x="109" y="191"/>
                    <a:pt x="101" y="175"/>
                    <a:pt x="96" y="158"/>
                  </a:cubicBezTo>
                  <a:close/>
                  <a:moveTo>
                    <a:pt x="185" y="222"/>
                  </a:moveTo>
                  <a:cubicBezTo>
                    <a:pt x="166" y="245"/>
                    <a:pt x="166" y="245"/>
                    <a:pt x="166" y="245"/>
                  </a:cubicBezTo>
                  <a:cubicBezTo>
                    <a:pt x="147" y="245"/>
                    <a:pt x="147" y="245"/>
                    <a:pt x="147" y="245"/>
                  </a:cubicBezTo>
                  <a:cubicBezTo>
                    <a:pt x="117" y="225"/>
                    <a:pt x="117" y="225"/>
                    <a:pt x="117" y="225"/>
                  </a:cubicBezTo>
                  <a:cubicBezTo>
                    <a:pt x="117" y="225"/>
                    <a:pt x="119" y="216"/>
                    <a:pt x="119" y="204"/>
                  </a:cubicBezTo>
                  <a:cubicBezTo>
                    <a:pt x="119" y="204"/>
                    <a:pt x="132" y="221"/>
                    <a:pt x="152" y="220"/>
                  </a:cubicBezTo>
                  <a:cubicBezTo>
                    <a:pt x="152" y="220"/>
                    <a:pt x="171" y="222"/>
                    <a:pt x="185" y="204"/>
                  </a:cubicBezTo>
                  <a:lnTo>
                    <a:pt x="185" y="222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72009" tIns="36005" rIns="72009" bIns="3600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667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96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1757046" y="194930"/>
            <a:ext cx="3598216" cy="1192512"/>
            <a:chOff x="2384735" y="2440681"/>
            <a:chExt cx="4059462" cy="1304290"/>
          </a:xfrm>
        </p:grpSpPr>
        <p:sp>
          <p:nvSpPr>
            <p:cNvPr id="122" name="TextBox 11"/>
            <p:cNvSpPr txBox="1"/>
            <p:nvPr/>
          </p:nvSpPr>
          <p:spPr>
            <a:xfrm>
              <a:off x="3814951" y="2474698"/>
              <a:ext cx="2629246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 indent="-25400" defTabSz="966788"/>
              <a:r>
                <a:rPr lang="zh-CN" altLang="en-US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rPr>
                <a:t> </a:t>
              </a:r>
              <a:r>
                <a:rPr lang="zh-CN" altLang="en-US" sz="28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rPr>
                <a:t>第一部分</a:t>
              </a:r>
              <a:endParaRPr lang="en-US" altLang="zh-CN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endParaRPr>
            </a:p>
            <a:p>
              <a:pPr marL="0" lvl="1" indent="-25400" algn="ctr" defTabSz="966788"/>
              <a:r>
                <a:rPr lang="zh-CN" altLang="en-US" sz="3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rPr>
                <a:t>新</a:t>
              </a:r>
              <a:r>
                <a:rPr lang="zh-CN" altLang="en-US" sz="36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rPr>
                <a:t>员工风采</a:t>
              </a:r>
              <a:endParaRPr lang="en-US" altLang="zh-CN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endParaRPr>
            </a:p>
          </p:txBody>
        </p:sp>
        <p:cxnSp>
          <p:nvCxnSpPr>
            <p:cNvPr id="123" name="直接连接符 122"/>
            <p:cNvCxnSpPr/>
            <p:nvPr/>
          </p:nvCxnSpPr>
          <p:spPr>
            <a:xfrm flipV="1">
              <a:off x="3631499" y="2440681"/>
              <a:ext cx="4397" cy="1304290"/>
            </a:xfrm>
            <a:prstGeom prst="line">
              <a:avLst/>
            </a:prstGeom>
            <a:noFill/>
            <a:ln w="12700" cap="flat" cmpd="sng" algn="ctr">
              <a:solidFill>
                <a:srgbClr val="080808"/>
              </a:solidFill>
              <a:prstDash val="dash"/>
            </a:ln>
            <a:effectLst/>
          </p:spPr>
        </p:cxnSp>
        <p:grpSp>
          <p:nvGrpSpPr>
            <p:cNvPr id="124" name="组合 123"/>
            <p:cNvGrpSpPr/>
            <p:nvPr/>
          </p:nvGrpSpPr>
          <p:grpSpPr>
            <a:xfrm rot="14400000">
              <a:off x="2313036" y="2669141"/>
              <a:ext cx="1079397" cy="936000"/>
              <a:chOff x="1511944" y="2420246"/>
              <a:chExt cx="2627152" cy="2294453"/>
            </a:xfrm>
            <a:effectLst>
              <a:outerShdw blurRad="203200" dist="38100" dir="3780000" sx="103000" sy="103000" algn="t" rotWithShape="0">
                <a:prstClr val="black">
                  <a:alpha val="25000"/>
                </a:prstClr>
              </a:outerShdw>
            </a:effectLst>
          </p:grpSpPr>
          <p:sp>
            <p:nvSpPr>
              <p:cNvPr id="128" name="Freeform 6"/>
              <p:cNvSpPr>
                <a:spLocks/>
              </p:cNvSpPr>
              <p:nvPr/>
            </p:nvSpPr>
            <p:spPr bwMode="auto">
              <a:xfrm>
                <a:off x="1511944" y="2420246"/>
                <a:ext cx="2627152" cy="2294453"/>
              </a:xfrm>
              <a:custGeom>
                <a:avLst/>
                <a:gdLst>
                  <a:gd name="T0" fmla="*/ 4479 w 4516"/>
                  <a:gd name="T1" fmla="*/ 2074 h 3947"/>
                  <a:gd name="T2" fmla="*/ 3967 w 4516"/>
                  <a:gd name="T3" fmla="*/ 2960 h 3947"/>
                  <a:gd name="T4" fmla="*/ 3455 w 4516"/>
                  <a:gd name="T5" fmla="*/ 3847 h 3947"/>
                  <a:gd name="T6" fmla="*/ 3282 w 4516"/>
                  <a:gd name="T7" fmla="*/ 3947 h 3947"/>
                  <a:gd name="T8" fmla="*/ 2258 w 4516"/>
                  <a:gd name="T9" fmla="*/ 3947 h 3947"/>
                  <a:gd name="T10" fmla="*/ 1234 w 4516"/>
                  <a:gd name="T11" fmla="*/ 3947 h 3947"/>
                  <a:gd name="T12" fmla="*/ 1061 w 4516"/>
                  <a:gd name="T13" fmla="*/ 3847 h 3947"/>
                  <a:gd name="T14" fmla="*/ 549 w 4516"/>
                  <a:gd name="T15" fmla="*/ 2960 h 3947"/>
                  <a:gd name="T16" fmla="*/ 37 w 4516"/>
                  <a:gd name="T17" fmla="*/ 2074 h 3947"/>
                  <a:gd name="T18" fmla="*/ 37 w 4516"/>
                  <a:gd name="T19" fmla="*/ 1874 h 3947"/>
                  <a:gd name="T20" fmla="*/ 549 w 4516"/>
                  <a:gd name="T21" fmla="*/ 987 h 3947"/>
                  <a:gd name="T22" fmla="*/ 1061 w 4516"/>
                  <a:gd name="T23" fmla="*/ 100 h 3947"/>
                  <a:gd name="T24" fmla="*/ 1234 w 4516"/>
                  <a:gd name="T25" fmla="*/ 0 h 3947"/>
                  <a:gd name="T26" fmla="*/ 2258 w 4516"/>
                  <a:gd name="T27" fmla="*/ 0 h 3947"/>
                  <a:gd name="T28" fmla="*/ 3282 w 4516"/>
                  <a:gd name="T29" fmla="*/ 0 h 3947"/>
                  <a:gd name="T30" fmla="*/ 3455 w 4516"/>
                  <a:gd name="T31" fmla="*/ 100 h 3947"/>
                  <a:gd name="T32" fmla="*/ 3967 w 4516"/>
                  <a:gd name="T33" fmla="*/ 987 h 3947"/>
                  <a:gd name="T34" fmla="*/ 4479 w 4516"/>
                  <a:gd name="T35" fmla="*/ 1874 h 3947"/>
                  <a:gd name="T36" fmla="*/ 4479 w 4516"/>
                  <a:gd name="T37" fmla="*/ 2074 h 3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516" h="3947">
                    <a:moveTo>
                      <a:pt x="4479" y="2074"/>
                    </a:moveTo>
                    <a:lnTo>
                      <a:pt x="3967" y="2960"/>
                    </a:lnTo>
                    <a:lnTo>
                      <a:pt x="3455" y="3847"/>
                    </a:lnTo>
                    <a:cubicBezTo>
                      <a:pt x="3418" y="3911"/>
                      <a:pt x="3355" y="3947"/>
                      <a:pt x="3282" y="3947"/>
                    </a:cubicBezTo>
                    <a:lnTo>
                      <a:pt x="2258" y="3947"/>
                    </a:lnTo>
                    <a:lnTo>
                      <a:pt x="1234" y="3947"/>
                    </a:lnTo>
                    <a:cubicBezTo>
                      <a:pt x="1160" y="3947"/>
                      <a:pt x="1097" y="3911"/>
                      <a:pt x="1061" y="3847"/>
                    </a:cubicBezTo>
                    <a:lnTo>
                      <a:pt x="549" y="2960"/>
                    </a:lnTo>
                    <a:lnTo>
                      <a:pt x="37" y="2074"/>
                    </a:lnTo>
                    <a:cubicBezTo>
                      <a:pt x="0" y="2010"/>
                      <a:pt x="0" y="1937"/>
                      <a:pt x="37" y="1874"/>
                    </a:cubicBezTo>
                    <a:lnTo>
                      <a:pt x="549" y="987"/>
                    </a:lnTo>
                    <a:lnTo>
                      <a:pt x="1061" y="100"/>
                    </a:lnTo>
                    <a:cubicBezTo>
                      <a:pt x="1097" y="36"/>
                      <a:pt x="1160" y="0"/>
                      <a:pt x="1234" y="0"/>
                    </a:cubicBezTo>
                    <a:lnTo>
                      <a:pt x="2258" y="0"/>
                    </a:lnTo>
                    <a:lnTo>
                      <a:pt x="3282" y="0"/>
                    </a:lnTo>
                    <a:cubicBezTo>
                      <a:pt x="3355" y="0"/>
                      <a:pt x="3418" y="36"/>
                      <a:pt x="3455" y="100"/>
                    </a:cubicBezTo>
                    <a:lnTo>
                      <a:pt x="3967" y="987"/>
                    </a:lnTo>
                    <a:lnTo>
                      <a:pt x="4479" y="1874"/>
                    </a:lnTo>
                    <a:cubicBezTo>
                      <a:pt x="4516" y="1937"/>
                      <a:pt x="4516" y="2010"/>
                      <a:pt x="4479" y="2074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7938" cap="flat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667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9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29" name="Freeform 6"/>
              <p:cNvSpPr>
                <a:spLocks/>
              </p:cNvSpPr>
              <p:nvPr/>
            </p:nvSpPr>
            <p:spPr bwMode="auto">
              <a:xfrm>
                <a:off x="1524106" y="2431739"/>
                <a:ext cx="2602832" cy="2271469"/>
              </a:xfrm>
              <a:custGeom>
                <a:avLst/>
                <a:gdLst>
                  <a:gd name="T0" fmla="*/ 4479 w 4516"/>
                  <a:gd name="T1" fmla="*/ 2074 h 3947"/>
                  <a:gd name="T2" fmla="*/ 3967 w 4516"/>
                  <a:gd name="T3" fmla="*/ 2960 h 3947"/>
                  <a:gd name="T4" fmla="*/ 3455 w 4516"/>
                  <a:gd name="T5" fmla="*/ 3847 h 3947"/>
                  <a:gd name="T6" fmla="*/ 3282 w 4516"/>
                  <a:gd name="T7" fmla="*/ 3947 h 3947"/>
                  <a:gd name="T8" fmla="*/ 2258 w 4516"/>
                  <a:gd name="T9" fmla="*/ 3947 h 3947"/>
                  <a:gd name="T10" fmla="*/ 1234 w 4516"/>
                  <a:gd name="T11" fmla="*/ 3947 h 3947"/>
                  <a:gd name="T12" fmla="*/ 1061 w 4516"/>
                  <a:gd name="T13" fmla="*/ 3847 h 3947"/>
                  <a:gd name="T14" fmla="*/ 549 w 4516"/>
                  <a:gd name="T15" fmla="*/ 2960 h 3947"/>
                  <a:gd name="T16" fmla="*/ 37 w 4516"/>
                  <a:gd name="T17" fmla="*/ 2074 h 3947"/>
                  <a:gd name="T18" fmla="*/ 37 w 4516"/>
                  <a:gd name="T19" fmla="*/ 1874 h 3947"/>
                  <a:gd name="T20" fmla="*/ 549 w 4516"/>
                  <a:gd name="T21" fmla="*/ 987 h 3947"/>
                  <a:gd name="T22" fmla="*/ 1061 w 4516"/>
                  <a:gd name="T23" fmla="*/ 100 h 3947"/>
                  <a:gd name="T24" fmla="*/ 1234 w 4516"/>
                  <a:gd name="T25" fmla="*/ 0 h 3947"/>
                  <a:gd name="T26" fmla="*/ 2258 w 4516"/>
                  <a:gd name="T27" fmla="*/ 0 h 3947"/>
                  <a:gd name="T28" fmla="*/ 3282 w 4516"/>
                  <a:gd name="T29" fmla="*/ 0 h 3947"/>
                  <a:gd name="T30" fmla="*/ 3455 w 4516"/>
                  <a:gd name="T31" fmla="*/ 100 h 3947"/>
                  <a:gd name="T32" fmla="*/ 3967 w 4516"/>
                  <a:gd name="T33" fmla="*/ 987 h 3947"/>
                  <a:gd name="T34" fmla="*/ 4479 w 4516"/>
                  <a:gd name="T35" fmla="*/ 1874 h 3947"/>
                  <a:gd name="T36" fmla="*/ 4479 w 4516"/>
                  <a:gd name="T37" fmla="*/ 2074 h 3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516" h="3947">
                    <a:moveTo>
                      <a:pt x="4479" y="2074"/>
                    </a:moveTo>
                    <a:lnTo>
                      <a:pt x="3967" y="2960"/>
                    </a:lnTo>
                    <a:lnTo>
                      <a:pt x="3455" y="3847"/>
                    </a:lnTo>
                    <a:cubicBezTo>
                      <a:pt x="3418" y="3911"/>
                      <a:pt x="3355" y="3947"/>
                      <a:pt x="3282" y="3947"/>
                    </a:cubicBezTo>
                    <a:lnTo>
                      <a:pt x="2258" y="3947"/>
                    </a:lnTo>
                    <a:lnTo>
                      <a:pt x="1234" y="3947"/>
                    </a:lnTo>
                    <a:cubicBezTo>
                      <a:pt x="1160" y="3947"/>
                      <a:pt x="1097" y="3911"/>
                      <a:pt x="1061" y="3847"/>
                    </a:cubicBezTo>
                    <a:lnTo>
                      <a:pt x="549" y="2960"/>
                    </a:lnTo>
                    <a:lnTo>
                      <a:pt x="37" y="2074"/>
                    </a:lnTo>
                    <a:cubicBezTo>
                      <a:pt x="0" y="2010"/>
                      <a:pt x="0" y="1937"/>
                      <a:pt x="37" y="1874"/>
                    </a:cubicBezTo>
                    <a:lnTo>
                      <a:pt x="549" y="987"/>
                    </a:lnTo>
                    <a:lnTo>
                      <a:pt x="1061" y="100"/>
                    </a:lnTo>
                    <a:cubicBezTo>
                      <a:pt x="1097" y="36"/>
                      <a:pt x="1160" y="0"/>
                      <a:pt x="1234" y="0"/>
                    </a:cubicBezTo>
                    <a:lnTo>
                      <a:pt x="2258" y="0"/>
                    </a:lnTo>
                    <a:lnTo>
                      <a:pt x="3282" y="0"/>
                    </a:lnTo>
                    <a:cubicBezTo>
                      <a:pt x="3355" y="0"/>
                      <a:pt x="3418" y="36"/>
                      <a:pt x="3455" y="100"/>
                    </a:cubicBezTo>
                    <a:lnTo>
                      <a:pt x="3967" y="987"/>
                    </a:lnTo>
                    <a:lnTo>
                      <a:pt x="4479" y="1874"/>
                    </a:lnTo>
                    <a:cubicBezTo>
                      <a:pt x="4516" y="1937"/>
                      <a:pt x="4516" y="2010"/>
                      <a:pt x="4479" y="2074"/>
                    </a:cubicBez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82000"/>
                      <a:lumOff val="18000"/>
                    </a:sysClr>
                  </a:gs>
                  <a:gs pos="47000">
                    <a:srgbClr val="F5F5F5"/>
                  </a:gs>
                  <a:gs pos="100000">
                    <a:sysClr val="window" lastClr="FFFFFF">
                      <a:lumMod val="95000"/>
                      <a:lumOff val="5000"/>
                    </a:sysClr>
                  </a:gs>
                </a:gsLst>
                <a:lin ang="18900000" scaled="0"/>
              </a:gradFill>
              <a:ln w="7938" cap="flat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667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9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25" name="组合 124"/>
            <p:cNvGrpSpPr/>
            <p:nvPr/>
          </p:nvGrpSpPr>
          <p:grpSpPr>
            <a:xfrm>
              <a:off x="2451374" y="2771661"/>
              <a:ext cx="810431" cy="730960"/>
              <a:chOff x="4634991" y="2138335"/>
              <a:chExt cx="428348" cy="386204"/>
            </a:xfrm>
          </p:grpSpPr>
          <p:sp>
            <p:nvSpPr>
              <p:cNvPr id="126" name="Freeform 5"/>
              <p:cNvSpPr>
                <a:spLocks/>
              </p:cNvSpPr>
              <p:nvPr/>
            </p:nvSpPr>
            <p:spPr bwMode="auto">
              <a:xfrm>
                <a:off x="4634991" y="2138335"/>
                <a:ext cx="428348" cy="386204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667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27" name="KSO_Shape"/>
              <p:cNvSpPr>
                <a:spLocks/>
              </p:cNvSpPr>
              <p:nvPr/>
            </p:nvSpPr>
            <p:spPr bwMode="auto">
              <a:xfrm>
                <a:off x="4711293" y="2236765"/>
                <a:ext cx="275742" cy="189342"/>
              </a:xfrm>
              <a:custGeom>
                <a:avLst/>
                <a:gdLst>
                  <a:gd name="T0" fmla="*/ 2147483646 w 112"/>
                  <a:gd name="T1" fmla="*/ 2147483646 h 77"/>
                  <a:gd name="T2" fmla="*/ 2147483646 w 112"/>
                  <a:gd name="T3" fmla="*/ 2147483646 h 77"/>
                  <a:gd name="T4" fmla="*/ 2147483646 w 112"/>
                  <a:gd name="T5" fmla="*/ 2147483646 h 77"/>
                  <a:gd name="T6" fmla="*/ 2147483646 w 112"/>
                  <a:gd name="T7" fmla="*/ 2147483646 h 77"/>
                  <a:gd name="T8" fmla="*/ 2147483646 w 112"/>
                  <a:gd name="T9" fmla="*/ 2147483646 h 77"/>
                  <a:gd name="T10" fmla="*/ 0 w 112"/>
                  <a:gd name="T11" fmla="*/ 2147483646 h 77"/>
                  <a:gd name="T12" fmla="*/ 2147483646 w 112"/>
                  <a:gd name="T13" fmla="*/ 2147483646 h 77"/>
                  <a:gd name="T14" fmla="*/ 2147483646 w 112"/>
                  <a:gd name="T15" fmla="*/ 2147483646 h 77"/>
                  <a:gd name="T16" fmla="*/ 2147483646 w 112"/>
                  <a:gd name="T17" fmla="*/ 2147483646 h 77"/>
                  <a:gd name="T18" fmla="*/ 2147483646 w 112"/>
                  <a:gd name="T19" fmla="*/ 2147483646 h 77"/>
                  <a:gd name="T20" fmla="*/ 2147483646 w 112"/>
                  <a:gd name="T21" fmla="*/ 2147483646 h 77"/>
                  <a:gd name="T22" fmla="*/ 2147483646 w 112"/>
                  <a:gd name="T23" fmla="*/ 2147483646 h 77"/>
                  <a:gd name="T24" fmla="*/ 2147483646 w 112"/>
                  <a:gd name="T25" fmla="*/ 2147483646 h 77"/>
                  <a:gd name="T26" fmla="*/ 2147483646 w 112"/>
                  <a:gd name="T27" fmla="*/ 2147483646 h 77"/>
                  <a:gd name="T28" fmla="*/ 2147483646 w 112"/>
                  <a:gd name="T29" fmla="*/ 2147483646 h 77"/>
                  <a:gd name="T30" fmla="*/ 2147483646 w 112"/>
                  <a:gd name="T31" fmla="*/ 2147483646 h 77"/>
                  <a:gd name="T32" fmla="*/ 2147483646 w 112"/>
                  <a:gd name="T33" fmla="*/ 2147483646 h 77"/>
                  <a:gd name="T34" fmla="*/ 2147483646 w 112"/>
                  <a:gd name="T35" fmla="*/ 2147483646 h 77"/>
                  <a:gd name="T36" fmla="*/ 2147483646 w 112"/>
                  <a:gd name="T37" fmla="*/ 2147483646 h 77"/>
                  <a:gd name="T38" fmla="*/ 2147483646 w 112"/>
                  <a:gd name="T39" fmla="*/ 2147483646 h 77"/>
                  <a:gd name="T40" fmla="*/ 2147483646 w 112"/>
                  <a:gd name="T41" fmla="*/ 2147483646 h 77"/>
                  <a:gd name="T42" fmla="*/ 2147483646 w 112"/>
                  <a:gd name="T43" fmla="*/ 2147483646 h 77"/>
                  <a:gd name="T44" fmla="*/ 2147483646 w 112"/>
                  <a:gd name="T45" fmla="*/ 2147483646 h 77"/>
                  <a:gd name="T46" fmla="*/ 2147483646 w 112"/>
                  <a:gd name="T47" fmla="*/ 2147483646 h 77"/>
                  <a:gd name="T48" fmla="*/ 2147483646 w 112"/>
                  <a:gd name="T49" fmla="*/ 2147483646 h 77"/>
                  <a:gd name="T50" fmla="*/ 2147483646 w 112"/>
                  <a:gd name="T51" fmla="*/ 2147483646 h 77"/>
                  <a:gd name="T52" fmla="*/ 2147483646 w 112"/>
                  <a:gd name="T53" fmla="*/ 2147483646 h 77"/>
                  <a:gd name="T54" fmla="*/ 2147483646 w 112"/>
                  <a:gd name="T55" fmla="*/ 2147483646 h 77"/>
                  <a:gd name="T56" fmla="*/ 2147483646 w 112"/>
                  <a:gd name="T57" fmla="*/ 2147483646 h 77"/>
                  <a:gd name="T58" fmla="*/ 2147483646 w 112"/>
                  <a:gd name="T59" fmla="*/ 2147483646 h 77"/>
                  <a:gd name="T60" fmla="*/ 2147483646 w 112"/>
                  <a:gd name="T61" fmla="*/ 2147483646 h 77"/>
                  <a:gd name="T62" fmla="*/ 2147483646 w 112"/>
                  <a:gd name="T63" fmla="*/ 2147483646 h 77"/>
                  <a:gd name="T64" fmla="*/ 2147483646 w 112"/>
                  <a:gd name="T65" fmla="*/ 2147483646 h 77"/>
                  <a:gd name="T66" fmla="*/ 2147483646 w 112"/>
                  <a:gd name="T67" fmla="*/ 2147483646 h 77"/>
                  <a:gd name="T68" fmla="*/ 2147483646 w 112"/>
                  <a:gd name="T69" fmla="*/ 2147483646 h 77"/>
                  <a:gd name="T70" fmla="*/ 2147483646 w 112"/>
                  <a:gd name="T71" fmla="*/ 2147483646 h 77"/>
                  <a:gd name="T72" fmla="*/ 2147483646 w 112"/>
                  <a:gd name="T73" fmla="*/ 2147483646 h 77"/>
                  <a:gd name="T74" fmla="*/ 2147483646 w 112"/>
                  <a:gd name="T75" fmla="*/ 2147483646 h 77"/>
                  <a:gd name="T76" fmla="*/ 2147483646 w 112"/>
                  <a:gd name="T77" fmla="*/ 2147483646 h 77"/>
                  <a:gd name="T78" fmla="*/ 2147483646 w 112"/>
                  <a:gd name="T79" fmla="*/ 2147483646 h 77"/>
                  <a:gd name="T80" fmla="*/ 2147483646 w 112"/>
                  <a:gd name="T81" fmla="*/ 2147483646 h 77"/>
                  <a:gd name="T82" fmla="*/ 2147483646 w 112"/>
                  <a:gd name="T83" fmla="*/ 2147483646 h 77"/>
                  <a:gd name="T84" fmla="*/ 2147483646 w 112"/>
                  <a:gd name="T85" fmla="*/ 2147483646 h 77"/>
                  <a:gd name="T86" fmla="*/ 2147483646 w 112"/>
                  <a:gd name="T87" fmla="*/ 2147483646 h 77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112" h="77">
                    <a:moveTo>
                      <a:pt x="56" y="0"/>
                    </a:moveTo>
                    <a:cubicBezTo>
                      <a:pt x="62" y="0"/>
                      <a:pt x="66" y="4"/>
                      <a:pt x="66" y="10"/>
                    </a:cubicBezTo>
                    <a:cubicBezTo>
                      <a:pt x="66" y="15"/>
                      <a:pt x="62" y="20"/>
                      <a:pt x="56" y="20"/>
                    </a:cubicBezTo>
                    <a:cubicBezTo>
                      <a:pt x="51" y="20"/>
                      <a:pt x="46" y="15"/>
                      <a:pt x="46" y="10"/>
                    </a:cubicBezTo>
                    <a:cubicBezTo>
                      <a:pt x="46" y="4"/>
                      <a:pt x="51" y="0"/>
                      <a:pt x="56" y="0"/>
                    </a:cubicBezTo>
                    <a:close/>
                    <a:moveTo>
                      <a:pt x="15" y="49"/>
                    </a:moveTo>
                    <a:cubicBezTo>
                      <a:pt x="15" y="66"/>
                      <a:pt x="15" y="66"/>
                      <a:pt x="15" y="66"/>
                    </a:cubicBez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52"/>
                      <a:pt x="10" y="52"/>
                      <a:pt x="10" y="52"/>
                    </a:cubicBezTo>
                    <a:cubicBezTo>
                      <a:pt x="9" y="52"/>
                      <a:pt x="9" y="52"/>
                      <a:pt x="9" y="52"/>
                    </a:cubicBezTo>
                    <a:cubicBezTo>
                      <a:pt x="9" y="66"/>
                      <a:pt x="9" y="66"/>
                      <a:pt x="9" y="66"/>
                    </a:cubicBezTo>
                    <a:cubicBezTo>
                      <a:pt x="4" y="66"/>
                      <a:pt x="4" y="66"/>
                      <a:pt x="4" y="66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46"/>
                      <a:pt x="4" y="46"/>
                      <a:pt x="4" y="4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46"/>
                      <a:pt x="4" y="46"/>
                      <a:pt x="4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1"/>
                      <a:pt x="1" y="29"/>
                      <a:pt x="4" y="29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3" y="30"/>
                      <a:pt x="13" y="30"/>
                      <a:pt x="13" y="31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5" y="49"/>
                      <a:pt x="15" y="49"/>
                      <a:pt x="15" y="49"/>
                    </a:cubicBezTo>
                    <a:close/>
                    <a:moveTo>
                      <a:pt x="10" y="15"/>
                    </a:moveTo>
                    <a:cubicBezTo>
                      <a:pt x="13" y="15"/>
                      <a:pt x="16" y="18"/>
                      <a:pt x="16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5" y="26"/>
                      <a:pt x="14" y="26"/>
                    </a:cubicBezTo>
                    <a:cubicBezTo>
                      <a:pt x="13" y="27"/>
                      <a:pt x="12" y="28"/>
                      <a:pt x="10" y="28"/>
                    </a:cubicBezTo>
                    <a:cubicBezTo>
                      <a:pt x="6" y="28"/>
                      <a:pt x="3" y="25"/>
                      <a:pt x="3" y="22"/>
                    </a:cubicBezTo>
                    <a:cubicBezTo>
                      <a:pt x="3" y="18"/>
                      <a:pt x="6" y="15"/>
                      <a:pt x="10" y="15"/>
                    </a:cubicBezTo>
                    <a:close/>
                    <a:moveTo>
                      <a:pt x="96" y="49"/>
                    </a:moveTo>
                    <a:cubicBezTo>
                      <a:pt x="96" y="66"/>
                      <a:pt x="96" y="66"/>
                      <a:pt x="96" y="66"/>
                    </a:cubicBezTo>
                    <a:cubicBezTo>
                      <a:pt x="101" y="66"/>
                      <a:pt x="101" y="66"/>
                      <a:pt x="101" y="66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2" y="52"/>
                      <a:pt x="102" y="52"/>
                      <a:pt x="102" y="52"/>
                    </a:cubicBezTo>
                    <a:cubicBezTo>
                      <a:pt x="102" y="66"/>
                      <a:pt x="102" y="66"/>
                      <a:pt x="102" y="66"/>
                    </a:cubicBezTo>
                    <a:cubicBezTo>
                      <a:pt x="107" y="66"/>
                      <a:pt x="107" y="66"/>
                      <a:pt x="107" y="66"/>
                    </a:cubicBezTo>
                    <a:cubicBezTo>
                      <a:pt x="107" y="49"/>
                      <a:pt x="107" y="49"/>
                      <a:pt x="107" y="49"/>
                    </a:cubicBezTo>
                    <a:cubicBezTo>
                      <a:pt x="107" y="46"/>
                      <a:pt x="107" y="46"/>
                      <a:pt x="107" y="46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46"/>
                      <a:pt x="107" y="46"/>
                      <a:pt x="107" y="46"/>
                    </a:cubicBezTo>
                    <a:cubicBezTo>
                      <a:pt x="112" y="46"/>
                      <a:pt x="112" y="46"/>
                      <a:pt x="112" y="46"/>
                    </a:cubicBezTo>
                    <a:cubicBezTo>
                      <a:pt x="112" y="33"/>
                      <a:pt x="112" y="33"/>
                      <a:pt x="112" y="33"/>
                    </a:cubicBezTo>
                    <a:cubicBezTo>
                      <a:pt x="112" y="31"/>
                      <a:pt x="110" y="29"/>
                      <a:pt x="107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30"/>
                      <a:pt x="98" y="30"/>
                      <a:pt x="98" y="31"/>
                    </a:cubicBezTo>
                    <a:cubicBezTo>
                      <a:pt x="98" y="49"/>
                      <a:pt x="98" y="49"/>
                      <a:pt x="98" y="49"/>
                    </a:cubicBezTo>
                    <a:cubicBezTo>
                      <a:pt x="96" y="49"/>
                      <a:pt x="96" y="49"/>
                      <a:pt x="96" y="49"/>
                    </a:cubicBezTo>
                    <a:close/>
                    <a:moveTo>
                      <a:pt x="101" y="15"/>
                    </a:moveTo>
                    <a:cubicBezTo>
                      <a:pt x="98" y="15"/>
                      <a:pt x="95" y="18"/>
                      <a:pt x="95" y="22"/>
                    </a:cubicBezTo>
                    <a:cubicBezTo>
                      <a:pt x="95" y="23"/>
                      <a:pt x="95" y="24"/>
                      <a:pt x="96" y="25"/>
                    </a:cubicBezTo>
                    <a:cubicBezTo>
                      <a:pt x="96" y="26"/>
                      <a:pt x="97" y="26"/>
                      <a:pt x="97" y="26"/>
                    </a:cubicBezTo>
                    <a:cubicBezTo>
                      <a:pt x="98" y="27"/>
                      <a:pt x="100" y="28"/>
                      <a:pt x="101" y="28"/>
                    </a:cubicBezTo>
                    <a:cubicBezTo>
                      <a:pt x="105" y="28"/>
                      <a:pt x="108" y="25"/>
                      <a:pt x="108" y="22"/>
                    </a:cubicBezTo>
                    <a:cubicBezTo>
                      <a:pt x="108" y="18"/>
                      <a:pt x="105" y="15"/>
                      <a:pt x="101" y="15"/>
                    </a:cubicBezTo>
                    <a:close/>
                    <a:moveTo>
                      <a:pt x="75" y="51"/>
                    </a:moveTo>
                    <a:cubicBezTo>
                      <a:pt x="75" y="72"/>
                      <a:pt x="75" y="72"/>
                      <a:pt x="75" y="72"/>
                    </a:cubicBezTo>
                    <a:cubicBezTo>
                      <a:pt x="80" y="72"/>
                      <a:pt x="80" y="72"/>
                      <a:pt x="80" y="72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2" y="54"/>
                      <a:pt x="82" y="54"/>
                      <a:pt x="82" y="54"/>
                    </a:cubicBezTo>
                    <a:cubicBezTo>
                      <a:pt x="82" y="72"/>
                      <a:pt x="82" y="72"/>
                      <a:pt x="82" y="72"/>
                    </a:cubicBezTo>
                    <a:cubicBezTo>
                      <a:pt x="87" y="72"/>
                      <a:pt x="87" y="72"/>
                      <a:pt x="87" y="72"/>
                    </a:cubicBezTo>
                    <a:cubicBezTo>
                      <a:pt x="87" y="51"/>
                      <a:pt x="87" y="51"/>
                      <a:pt x="87" y="51"/>
                    </a:cubicBezTo>
                    <a:cubicBezTo>
                      <a:pt x="87" y="47"/>
                      <a:pt x="87" y="47"/>
                      <a:pt x="87" y="47"/>
                    </a:cubicBezTo>
                    <a:cubicBezTo>
                      <a:pt x="87" y="36"/>
                      <a:pt x="87" y="36"/>
                      <a:pt x="87" y="36"/>
                    </a:cubicBezTo>
                    <a:cubicBezTo>
                      <a:pt x="88" y="36"/>
                      <a:pt x="88" y="36"/>
                      <a:pt x="88" y="36"/>
                    </a:cubicBezTo>
                    <a:cubicBezTo>
                      <a:pt x="88" y="47"/>
                      <a:pt x="88" y="47"/>
                      <a:pt x="88" y="47"/>
                    </a:cubicBezTo>
                    <a:cubicBezTo>
                      <a:pt x="94" y="47"/>
                      <a:pt x="94" y="47"/>
                      <a:pt x="94" y="47"/>
                    </a:cubicBezTo>
                    <a:cubicBezTo>
                      <a:pt x="94" y="31"/>
                      <a:pt x="94" y="31"/>
                      <a:pt x="94" y="31"/>
                    </a:cubicBezTo>
                    <a:cubicBezTo>
                      <a:pt x="94" y="28"/>
                      <a:pt x="91" y="26"/>
                      <a:pt x="88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7"/>
                      <a:pt x="77" y="28"/>
                      <a:pt x="77" y="28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5" y="51"/>
                      <a:pt x="75" y="51"/>
                      <a:pt x="75" y="51"/>
                    </a:cubicBezTo>
                    <a:close/>
                    <a:moveTo>
                      <a:pt x="65" y="47"/>
                    </a:moveTo>
                    <a:cubicBezTo>
                      <a:pt x="65" y="32"/>
                      <a:pt x="65" y="32"/>
                      <a:pt x="65" y="32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50"/>
                      <a:pt x="64" y="50"/>
                      <a:pt x="64" y="50"/>
                    </a:cubicBezTo>
                    <a:cubicBezTo>
                      <a:pt x="64" y="77"/>
                      <a:pt x="64" y="77"/>
                      <a:pt x="64" y="77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7" y="55"/>
                      <a:pt x="57" y="55"/>
                      <a:pt x="57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77"/>
                      <a:pt x="55" y="77"/>
                      <a:pt x="55" y="77"/>
                    </a:cubicBezTo>
                    <a:cubicBezTo>
                      <a:pt x="48" y="77"/>
                      <a:pt x="48" y="77"/>
                      <a:pt x="48" y="77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8" y="47"/>
                      <a:pt x="48" y="47"/>
                      <a:pt x="48" y="47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7" y="32"/>
                      <a:pt x="47" y="32"/>
                      <a:pt x="47" y="32"/>
                    </a:cubicBezTo>
                    <a:cubicBezTo>
                      <a:pt x="47" y="47"/>
                      <a:pt x="47" y="47"/>
                      <a:pt x="47" y="47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4"/>
                      <a:pt x="44" y="21"/>
                      <a:pt x="47" y="21"/>
                    </a:cubicBezTo>
                    <a:cubicBezTo>
                      <a:pt x="66" y="21"/>
                      <a:pt x="46" y="21"/>
                      <a:pt x="65" y="21"/>
                    </a:cubicBezTo>
                    <a:cubicBezTo>
                      <a:pt x="69" y="21"/>
                      <a:pt x="71" y="24"/>
                      <a:pt x="71" y="27"/>
                    </a:cubicBezTo>
                    <a:cubicBezTo>
                      <a:pt x="71" y="47"/>
                      <a:pt x="71" y="47"/>
                      <a:pt x="71" y="47"/>
                    </a:cubicBezTo>
                    <a:cubicBezTo>
                      <a:pt x="70" y="47"/>
                      <a:pt x="68" y="47"/>
                      <a:pt x="65" y="47"/>
                    </a:cubicBezTo>
                    <a:close/>
                    <a:moveTo>
                      <a:pt x="37" y="51"/>
                    </a:moveTo>
                    <a:cubicBezTo>
                      <a:pt x="37" y="72"/>
                      <a:pt x="37" y="72"/>
                      <a:pt x="37" y="72"/>
                    </a:cubicBezTo>
                    <a:cubicBezTo>
                      <a:pt x="31" y="72"/>
                      <a:pt x="31" y="72"/>
                      <a:pt x="31" y="72"/>
                    </a:cubicBezTo>
                    <a:cubicBezTo>
                      <a:pt x="31" y="54"/>
                      <a:pt x="31" y="54"/>
                      <a:pt x="31" y="54"/>
                    </a:cubicBezTo>
                    <a:cubicBezTo>
                      <a:pt x="30" y="54"/>
                      <a:pt x="30" y="54"/>
                      <a:pt x="30" y="54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24" y="72"/>
                      <a:pt x="24" y="72"/>
                      <a:pt x="24" y="72"/>
                    </a:cubicBezTo>
                    <a:cubicBezTo>
                      <a:pt x="24" y="51"/>
                      <a:pt x="24" y="51"/>
                      <a:pt x="24" y="51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28"/>
                      <a:pt x="20" y="26"/>
                      <a:pt x="23" y="26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5" y="27"/>
                      <a:pt x="35" y="28"/>
                      <a:pt x="35" y="28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7" y="51"/>
                      <a:pt x="37" y="51"/>
                      <a:pt x="37" y="51"/>
                    </a:cubicBezTo>
                    <a:close/>
                    <a:moveTo>
                      <a:pt x="31" y="9"/>
                    </a:moveTo>
                    <a:cubicBezTo>
                      <a:pt x="35" y="9"/>
                      <a:pt x="39" y="12"/>
                      <a:pt x="39" y="17"/>
                    </a:cubicBezTo>
                    <a:cubicBezTo>
                      <a:pt x="39" y="19"/>
                      <a:pt x="38" y="20"/>
                      <a:pt x="37" y="22"/>
                    </a:cubicBezTo>
                    <a:cubicBezTo>
                      <a:pt x="37" y="22"/>
                      <a:pt x="37" y="22"/>
                      <a:pt x="37" y="23"/>
                    </a:cubicBezTo>
                    <a:cubicBezTo>
                      <a:pt x="35" y="24"/>
                      <a:pt x="33" y="25"/>
                      <a:pt x="31" y="25"/>
                    </a:cubicBezTo>
                    <a:cubicBezTo>
                      <a:pt x="26" y="25"/>
                      <a:pt x="22" y="21"/>
                      <a:pt x="22" y="17"/>
                    </a:cubicBezTo>
                    <a:cubicBezTo>
                      <a:pt x="22" y="12"/>
                      <a:pt x="26" y="9"/>
                      <a:pt x="31" y="9"/>
                    </a:cubicBezTo>
                    <a:close/>
                    <a:moveTo>
                      <a:pt x="81" y="9"/>
                    </a:moveTo>
                    <a:cubicBezTo>
                      <a:pt x="76" y="9"/>
                      <a:pt x="73" y="12"/>
                      <a:pt x="73" y="17"/>
                    </a:cubicBezTo>
                    <a:cubicBezTo>
                      <a:pt x="73" y="19"/>
                      <a:pt x="73" y="20"/>
                      <a:pt x="74" y="22"/>
                    </a:cubicBezTo>
                    <a:cubicBezTo>
                      <a:pt x="75" y="22"/>
                      <a:pt x="75" y="22"/>
                      <a:pt x="75" y="23"/>
                    </a:cubicBezTo>
                    <a:cubicBezTo>
                      <a:pt x="77" y="24"/>
                      <a:pt x="79" y="25"/>
                      <a:pt x="81" y="25"/>
                    </a:cubicBezTo>
                    <a:cubicBezTo>
                      <a:pt x="85" y="25"/>
                      <a:pt x="89" y="21"/>
                      <a:pt x="89" y="17"/>
                    </a:cubicBezTo>
                    <a:cubicBezTo>
                      <a:pt x="89" y="12"/>
                      <a:pt x="85" y="9"/>
                      <a:pt x="81" y="9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xtLst/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>
                  <a:contourClr>
                    <a:srgbClr val="FFFFFF"/>
                  </a:contourClr>
                </a:sp3d>
              </a:bodyPr>
              <a:lstStyle/>
              <a:p>
                <a:pPr marL="0" marR="0" lvl="0" indent="0" algn="ctr" defTabSz="9667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695" y="2140292"/>
            <a:ext cx="2433600" cy="24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75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95967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8915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074585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026149" y="2280477"/>
            <a:ext cx="1866073" cy="1866073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397558" y="2280477"/>
            <a:ext cx="1866073" cy="1866073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768662" y="2280477"/>
            <a:ext cx="1866073" cy="1866073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190839" y="2280477"/>
            <a:ext cx="1866073" cy="1866073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3170935" y="2408387"/>
            <a:ext cx="1610256" cy="1610256"/>
            <a:chOff x="3768359" y="1725446"/>
            <a:chExt cx="1930605" cy="1930605"/>
          </a:xfrm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EA6103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529865" y="2408387"/>
            <a:ext cx="1610256" cy="1610256"/>
            <a:chOff x="3768359" y="1725446"/>
            <a:chExt cx="1930605" cy="1930605"/>
          </a:xfrm>
        </p:grpSpPr>
        <p:sp>
          <p:nvSpPr>
            <p:cNvPr id="12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895573" y="2408387"/>
            <a:ext cx="1610256" cy="1610256"/>
            <a:chOff x="3768359" y="1725446"/>
            <a:chExt cx="1930605" cy="1930605"/>
          </a:xfrm>
        </p:grpSpPr>
        <p:sp>
          <p:nvSpPr>
            <p:cNvPr id="15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00A2B3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318750" y="2408387"/>
            <a:ext cx="1610256" cy="1610256"/>
            <a:chOff x="3768359" y="1725446"/>
            <a:chExt cx="1930605" cy="1930605"/>
          </a:xfrm>
        </p:grpSpPr>
        <p:sp>
          <p:nvSpPr>
            <p:cNvPr id="18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F7636B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3421869" y="2626860"/>
            <a:ext cx="1107996" cy="1200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zh-CN" altLang="en-US" sz="7200" dirty="0" smtClean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rPr>
              <a:t>感</a:t>
            </a:r>
            <a:endParaRPr lang="zh-CN" altLang="en-US" sz="7200" dirty="0">
              <a:solidFill>
                <a:schemeClr val="bg1"/>
              </a:solidFill>
              <a:latin typeface="方正兰亭中粗黑_GBK" panose="02000000000000000000" pitchFamily="2" charset="-122"/>
              <a:ea typeface="方正兰亭中粗黑_GBK" panose="02000000000000000000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740112" y="2626860"/>
            <a:ext cx="1107996" cy="1200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zh-CN" altLang="en-US" sz="7200" dirty="0" smtClean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rPr>
              <a:t>谢</a:t>
            </a:r>
            <a:endParaRPr lang="zh-CN" altLang="en-US" sz="7200" dirty="0">
              <a:solidFill>
                <a:schemeClr val="bg1"/>
              </a:solidFill>
              <a:latin typeface="方正兰亭中粗黑_GBK" panose="02000000000000000000" pitchFamily="2" charset="-122"/>
              <a:ea typeface="方正兰亭中粗黑_GBK" panose="02000000000000000000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167185" y="2626860"/>
            <a:ext cx="1107996" cy="1200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zh-CN" altLang="en-US" sz="7200" dirty="0" smtClean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rPr>
              <a:t>观</a:t>
            </a:r>
            <a:endParaRPr lang="zh-CN" altLang="en-US" sz="7200" dirty="0">
              <a:solidFill>
                <a:schemeClr val="bg1"/>
              </a:solidFill>
              <a:latin typeface="方正兰亭中粗黑_GBK" panose="02000000000000000000" pitchFamily="2" charset="-122"/>
              <a:ea typeface="方正兰亭中粗黑_GBK" panose="02000000000000000000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590828" y="2588760"/>
            <a:ext cx="1107996" cy="1200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zh-CN" altLang="en-US" sz="7200" dirty="0" smtClean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rPr>
              <a:t>看</a:t>
            </a:r>
            <a:endParaRPr lang="zh-CN" altLang="en-US" sz="7200" dirty="0">
              <a:solidFill>
                <a:schemeClr val="bg1"/>
              </a:solidFill>
              <a:latin typeface="方正兰亭中粗黑_GBK" panose="02000000000000000000" pitchFamily="2" charset="-122"/>
              <a:ea typeface="方正兰亭中粗黑_GBK" panose="02000000000000000000" pitchFamily="2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704915" y="3153149"/>
            <a:ext cx="384656" cy="384656"/>
            <a:chOff x="3768359" y="1725446"/>
            <a:chExt cx="1930605" cy="1930605"/>
          </a:xfrm>
        </p:grpSpPr>
        <p:sp>
          <p:nvSpPr>
            <p:cNvPr id="25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EA6103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064764" y="3164187"/>
            <a:ext cx="269160" cy="269160"/>
            <a:chOff x="3768359" y="1725446"/>
            <a:chExt cx="1930605" cy="1930605"/>
          </a:xfrm>
        </p:grpSpPr>
        <p:sp>
          <p:nvSpPr>
            <p:cNvPr id="28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00A2B3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298706" y="2358149"/>
            <a:ext cx="192889" cy="192889"/>
            <a:chOff x="3768359" y="1725446"/>
            <a:chExt cx="1930605" cy="1930605"/>
          </a:xfrm>
        </p:grpSpPr>
        <p:sp>
          <p:nvSpPr>
            <p:cNvPr id="31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EA6103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397742" y="2113240"/>
            <a:ext cx="384656" cy="384656"/>
            <a:chOff x="3768359" y="1725446"/>
            <a:chExt cx="1930605" cy="1930605"/>
          </a:xfrm>
        </p:grpSpPr>
        <p:sp>
          <p:nvSpPr>
            <p:cNvPr id="34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F7636B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509350" y="3811411"/>
            <a:ext cx="269160" cy="269160"/>
            <a:chOff x="3768359" y="1725446"/>
            <a:chExt cx="1930605" cy="1930605"/>
          </a:xfrm>
        </p:grpSpPr>
        <p:sp>
          <p:nvSpPr>
            <p:cNvPr id="37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00A2B3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632480" y="3956306"/>
            <a:ext cx="384656" cy="384656"/>
            <a:chOff x="3768359" y="1725446"/>
            <a:chExt cx="1930605" cy="1930605"/>
          </a:xfrm>
        </p:grpSpPr>
        <p:sp>
          <p:nvSpPr>
            <p:cNvPr id="40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F7636B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5996054" y="2213975"/>
            <a:ext cx="302490" cy="302490"/>
            <a:chOff x="3768359" y="1725446"/>
            <a:chExt cx="1930605" cy="1930605"/>
          </a:xfrm>
        </p:grpSpPr>
        <p:sp>
          <p:nvSpPr>
            <p:cNvPr id="43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7427511" y="3933952"/>
            <a:ext cx="363175" cy="363175"/>
            <a:chOff x="3768359" y="1725446"/>
            <a:chExt cx="1930605" cy="1930605"/>
          </a:xfrm>
        </p:grpSpPr>
        <p:sp>
          <p:nvSpPr>
            <p:cNvPr id="46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00A2B3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8972757" y="3084588"/>
            <a:ext cx="384656" cy="384656"/>
            <a:chOff x="3768359" y="1725446"/>
            <a:chExt cx="1930605" cy="1930605"/>
          </a:xfrm>
        </p:grpSpPr>
        <p:sp>
          <p:nvSpPr>
            <p:cNvPr id="49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F7636B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9444551" y="2922089"/>
            <a:ext cx="269160" cy="269160"/>
            <a:chOff x="3768359" y="1725446"/>
            <a:chExt cx="1930605" cy="1930605"/>
          </a:xfrm>
        </p:grpSpPr>
        <p:sp>
          <p:nvSpPr>
            <p:cNvPr id="52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FDA93E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9841623" y="3153977"/>
            <a:ext cx="192889" cy="192889"/>
            <a:chOff x="3768359" y="1725446"/>
            <a:chExt cx="1930605" cy="1930605"/>
          </a:xfrm>
        </p:grpSpPr>
        <p:sp>
          <p:nvSpPr>
            <p:cNvPr id="55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0094A3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510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0"/>
                            </p:stCondLst>
                            <p:childTnLst>
                              <p:par>
                                <p:cTn id="7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25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500"/>
                            </p:stCondLst>
                            <p:childTnLst>
                              <p:par>
                                <p:cTn id="8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750"/>
                            </p:stCondLst>
                            <p:childTnLst>
                              <p:par>
                                <p:cTn id="9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000"/>
                            </p:stCondLst>
                            <p:childTnLst>
                              <p:par>
                                <p:cTn id="10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9250"/>
                            </p:stCondLst>
                            <p:childTnLst>
                              <p:par>
                                <p:cTn id="10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750"/>
                            </p:stCondLst>
                            <p:childTnLst>
                              <p:par>
                                <p:cTn id="1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250"/>
                            </p:stCondLst>
                            <p:childTnLst>
                              <p:par>
                                <p:cTn id="1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20" grpId="0"/>
      <p:bldP spid="21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154</Words>
  <Application>Microsoft Office PowerPoint</Application>
  <PresentationFormat>宽屏</PresentationFormat>
  <Paragraphs>67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方正兰亭黑简体</vt:lpstr>
      <vt:lpstr>方正兰亭中粗黑_GBK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1439804563@qq.com</dc:creator>
  <cp:lastModifiedBy>1439804563@qq.com</cp:lastModifiedBy>
  <cp:revision>12</cp:revision>
  <dcterms:created xsi:type="dcterms:W3CDTF">2019-07-18T17:00:46Z</dcterms:created>
  <dcterms:modified xsi:type="dcterms:W3CDTF">2019-07-18T18:18:23Z</dcterms:modified>
</cp:coreProperties>
</file>