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9AC3-01D3-4332-B7AF-3108F6B7814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376D-FF58-4ECA-AB8A-4C80BE8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Model: traffic assignment with passenger pickup and drop-off requests and road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489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Simplified formulation:</a:t>
                </a:r>
              </a:p>
              <a:p>
                <a:pPr marL="0" indent="0">
                  <a:buNone/>
                </a:pPr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Passenger </a:t>
                </a:r>
                <a:r>
                  <a:rPr lang="en-US" dirty="0"/>
                  <a:t>request: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Arc capacity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Path flow Variables: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48911"/>
              </a:xfrm>
              <a:blipFill rotWithShape="0">
                <a:blip r:embed="rId2"/>
                <a:stretch>
                  <a:fillRect l="-1217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64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Flow-based ADMM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Objective </a:t>
            </a:r>
            <a:r>
              <a:rPr lang="en-US" dirty="0"/>
              <a:t>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7" y="2223706"/>
            <a:ext cx="9964992" cy="1296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64" y="3777266"/>
            <a:ext cx="9589580" cy="2532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94960" y="5093208"/>
            <a:ext cx="18836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Newton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1. Model: traffic assignment with passenger pickup and drop-off requests and road capacity</vt:lpstr>
      <vt:lpstr>2. Flow-based ADMM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Flow-based ADMM</dc:title>
  <dc:creator>JIANGTAO LIU (Student)</dc:creator>
  <cp:lastModifiedBy>JIANGTAO LIU (Student)</cp:lastModifiedBy>
  <cp:revision>18</cp:revision>
  <dcterms:created xsi:type="dcterms:W3CDTF">2018-12-26T02:19:43Z</dcterms:created>
  <dcterms:modified xsi:type="dcterms:W3CDTF">2018-12-26T23:17:24Z</dcterms:modified>
</cp:coreProperties>
</file>