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5E70A2-0E02-4654-BD23-8B90BD685CC0}" type="datetimeFigureOut">
              <a:rPr lang="ro-RO" smtClean="0"/>
              <a:pPr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8077200" cy="1673352"/>
          </a:xfrm>
        </p:spPr>
        <p:txBody>
          <a:bodyPr/>
          <a:lstStyle/>
          <a:p>
            <a:pPr algn="ctr"/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date </a:t>
            </a:r>
            <a:r>
              <a:rPr lang="en-US" dirty="0" err="1" smtClean="0"/>
              <a:t>criptate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77200" cy="1118616"/>
          </a:xfrm>
        </p:spPr>
        <p:txBody>
          <a:bodyPr/>
          <a:lstStyle/>
          <a:p>
            <a:pPr algn="ctr"/>
            <a:r>
              <a:rPr lang="en-US" dirty="0" smtClean="0"/>
              <a:t>Antonia-Luciana </a:t>
            </a:r>
            <a:r>
              <a:rPr lang="en-US" dirty="0" err="1" smtClean="0"/>
              <a:t>Bursuc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3810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/>
              <a:t>Universitatea Alexandru Ioan </a:t>
            </a:r>
            <a:r>
              <a:rPr lang="it-IT" dirty="0" smtClean="0"/>
              <a:t>Cuza Iași</a:t>
            </a:r>
            <a:endParaRPr lang="it-IT" dirty="0"/>
          </a:p>
          <a:p>
            <a:pPr algn="ctr"/>
            <a:r>
              <a:rPr lang="ro-RO" dirty="0"/>
              <a:t>Facultatea de </a:t>
            </a:r>
            <a:r>
              <a:rPr lang="ro-RO" dirty="0" smtClean="0"/>
              <a:t>Informatic</a:t>
            </a:r>
            <a:r>
              <a:rPr lang="en-US" dirty="0" smtClean="0"/>
              <a:t>ă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3124200" y="5715000"/>
            <a:ext cx="282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Coordonator</a:t>
            </a:r>
            <a:r>
              <a:rPr lang="en-US" dirty="0" smtClean="0"/>
              <a:t>  </a:t>
            </a:r>
            <a:r>
              <a:rPr lang="en-US" dirty="0" err="1"/>
              <a:t>ș</a:t>
            </a:r>
            <a:r>
              <a:rPr lang="en-US" dirty="0" err="1" smtClean="0"/>
              <a:t>tiințific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Lect. Dr. </a:t>
            </a:r>
            <a:r>
              <a:rPr lang="en-US" dirty="0" err="1" smtClean="0"/>
              <a:t>Sorin</a:t>
            </a:r>
            <a:r>
              <a:rPr lang="en-US" dirty="0" smtClean="0"/>
              <a:t> </a:t>
            </a:r>
            <a:r>
              <a:rPr lang="en-US" dirty="0" err="1" smtClean="0"/>
              <a:t>Iftene</a:t>
            </a:r>
            <a:endParaRPr 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Detalii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229600" cy="12728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/>
              <a:t>DEMO</a:t>
            </a:r>
            <a:endParaRPr lang="ro-RO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Criptografice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cuvânt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-un text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simetrică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păstrează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ascunde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distributia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mutabilă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păstrează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dezvăluie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Detalii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965960" lvl="6" indent="-457200">
              <a:buFont typeface="+mj-lt"/>
              <a:buAutoNum type="arabicPeriod"/>
            </a:pP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o-RO" sz="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ro-RO" dirty="0"/>
          </a:p>
        </p:txBody>
      </p:sp>
      <p:pic>
        <p:nvPicPr>
          <p:cNvPr id="3074" name="Picture 2" descr="C:\Users\lucia_000\Desktop\i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534400" cy="3048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791200"/>
            <a:ext cx="6886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Primitive </a:t>
            </a:r>
            <a:r>
              <a:rPr lang="en-US" dirty="0" err="1" smtClean="0"/>
              <a:t>criptografice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Generator de </a:t>
            </a:r>
            <a:r>
              <a:rPr lang="en-US" dirty="0" err="1" smtClean="0"/>
              <a:t>numere</a:t>
            </a:r>
            <a:r>
              <a:rPr lang="en-US" dirty="0" smtClean="0"/>
              <a:t> pseudo-</a:t>
            </a:r>
            <a:r>
              <a:rPr lang="en-US" dirty="0" err="1" smtClean="0"/>
              <a:t>aleatoare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Funcții</a:t>
            </a:r>
            <a:r>
              <a:rPr lang="en-US" dirty="0" smtClean="0"/>
              <a:t> pseudo-</a:t>
            </a:r>
            <a:r>
              <a:rPr lang="en-US" dirty="0" err="1" smtClean="0"/>
              <a:t>aleatoare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Permutări</a:t>
            </a:r>
            <a:r>
              <a:rPr lang="en-US" dirty="0" smtClean="0"/>
              <a:t> pseudo-</a:t>
            </a:r>
            <a:r>
              <a:rPr lang="en-US" dirty="0" err="1" smtClean="0"/>
              <a:t>aleatoare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Funcții</a:t>
            </a:r>
            <a:r>
              <a:rPr lang="en-US" dirty="0" smtClean="0"/>
              <a:t> hash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simetrică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asimetrică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</a:t>
            </a: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simetrică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2" y="1774825"/>
            <a:ext cx="8172556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asimetrică</a:t>
            </a:r>
            <a:endParaRPr lang="ro-R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1"/>
            <a:ext cx="89154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asimetrică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[g, h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g^a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T= e(H1(W),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h^r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   (G2)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g^r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H2(T)]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Trapdoor(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H1(W)^a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; S=[A, B]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H2(e(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A)) = B ?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3.1. </a:t>
            </a:r>
            <a:r>
              <a:rPr lang="en-US" dirty="0" err="1" smtClean="0"/>
              <a:t>Criptare</a:t>
            </a:r>
            <a:r>
              <a:rPr lang="en-US" dirty="0" smtClean="0"/>
              <a:t> </a:t>
            </a:r>
            <a:r>
              <a:rPr lang="en-US" dirty="0" err="1" smtClean="0"/>
              <a:t>mutabilă</a:t>
            </a:r>
            <a:r>
              <a:rPr lang="en-US" dirty="0" smtClean="0"/>
              <a:t> care </a:t>
            </a:r>
            <a:r>
              <a:rPr lang="en-US" dirty="0" err="1" smtClean="0"/>
              <a:t>păstrază</a:t>
            </a:r>
            <a:r>
              <a:rPr lang="en-US" dirty="0" smtClean="0"/>
              <a:t> </a:t>
            </a:r>
            <a:r>
              <a:rPr lang="en-US" dirty="0" err="1" smtClean="0"/>
              <a:t>ordinea</a:t>
            </a:r>
            <a:r>
              <a:rPr lang="en-US" dirty="0" smtClean="0"/>
              <a:t> (</a:t>
            </a:r>
            <a:r>
              <a:rPr lang="en-US" dirty="0" err="1" smtClean="0"/>
              <a:t>mOPE</a:t>
            </a:r>
            <a:r>
              <a:rPr lang="en-US" dirty="0" smtClean="0"/>
              <a:t>)</a:t>
            </a:r>
            <a:endParaRPr lang="ro-RO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566931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3.3. </a:t>
            </a:r>
            <a:r>
              <a:rPr lang="en-US" dirty="0" err="1" smtClean="0"/>
              <a:t>Criptare</a:t>
            </a:r>
            <a:r>
              <a:rPr lang="en-US" dirty="0" smtClean="0"/>
              <a:t> care </a:t>
            </a:r>
            <a:r>
              <a:rPr lang="en-US" dirty="0" err="1" smtClean="0"/>
              <a:t>dezvăluie</a:t>
            </a:r>
            <a:r>
              <a:rPr lang="en-US" dirty="0" smtClean="0"/>
              <a:t> </a:t>
            </a:r>
            <a:r>
              <a:rPr lang="en-US" dirty="0" err="1" smtClean="0"/>
              <a:t>ordinea</a:t>
            </a:r>
            <a:r>
              <a:rPr lang="en-US" dirty="0" smtClean="0"/>
              <a:t> (ORE)</a:t>
            </a:r>
            <a:endParaRPr lang="ro-RO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886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1152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429000"/>
            <a:ext cx="2133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419600"/>
            <a:ext cx="3076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284</TotalTime>
  <Words>105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Căutare în date criptate</vt:lpstr>
      <vt:lpstr>Cuprins</vt:lpstr>
      <vt:lpstr>Introducere</vt:lpstr>
      <vt:lpstr>1. Primitive criptografice</vt:lpstr>
      <vt:lpstr>2.1. Criptare simetrică</vt:lpstr>
      <vt:lpstr>2.2. Criptare asimetrică</vt:lpstr>
      <vt:lpstr>2.2. Criptare asimetrică</vt:lpstr>
      <vt:lpstr>3.1. Criptare mutabilă care păstrază ordinea (mOPE)</vt:lpstr>
      <vt:lpstr>3.3. Criptare care dezvăluie ordinea (ORE)</vt:lpstr>
      <vt:lpstr>4. Detalii de implementare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lucia_000</dc:creator>
  <cp:lastModifiedBy>lucia_000</cp:lastModifiedBy>
  <cp:revision>26</cp:revision>
  <dcterms:created xsi:type="dcterms:W3CDTF">2017-06-30T11:55:43Z</dcterms:created>
  <dcterms:modified xsi:type="dcterms:W3CDTF">2017-06-30T17:09:54Z</dcterms:modified>
</cp:coreProperties>
</file>