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89" r:id="rId2"/>
    <p:sldId id="287" r:id="rId3"/>
    <p:sldId id="290" r:id="rId4"/>
    <p:sldId id="258" r:id="rId5"/>
    <p:sldId id="291" r:id="rId6"/>
    <p:sldId id="293" r:id="rId7"/>
    <p:sldId id="294" r:id="rId8"/>
    <p:sldId id="292" r:id="rId9"/>
    <p:sldId id="296" r:id="rId10"/>
    <p:sldId id="297" r:id="rId11"/>
    <p:sldId id="298" r:id="rId12"/>
    <p:sldId id="342" r:id="rId13"/>
    <p:sldId id="299" r:id="rId14"/>
    <p:sldId id="300" r:id="rId15"/>
    <p:sldId id="301" r:id="rId16"/>
    <p:sldId id="302" r:id="rId17"/>
    <p:sldId id="303" r:id="rId18"/>
    <p:sldId id="335" r:id="rId19"/>
    <p:sldId id="333" r:id="rId20"/>
    <p:sldId id="305" r:id="rId21"/>
    <p:sldId id="304" r:id="rId22"/>
    <p:sldId id="306" r:id="rId23"/>
    <p:sldId id="320" r:id="rId24"/>
    <p:sldId id="307" r:id="rId25"/>
    <p:sldId id="308" r:id="rId26"/>
    <p:sldId id="314" r:id="rId27"/>
    <p:sldId id="310" r:id="rId28"/>
    <p:sldId id="364" r:id="rId29"/>
    <p:sldId id="311" r:id="rId30"/>
    <p:sldId id="312" r:id="rId31"/>
    <p:sldId id="315" r:id="rId32"/>
    <p:sldId id="313" r:id="rId33"/>
    <p:sldId id="309" r:id="rId34"/>
    <p:sldId id="318" r:id="rId35"/>
    <p:sldId id="319" r:id="rId36"/>
    <p:sldId id="317" r:id="rId37"/>
    <p:sldId id="316" r:id="rId38"/>
    <p:sldId id="321" r:id="rId39"/>
    <p:sldId id="323" r:id="rId40"/>
    <p:sldId id="324" r:id="rId41"/>
    <p:sldId id="325" r:id="rId42"/>
    <p:sldId id="322" r:id="rId43"/>
    <p:sldId id="326" r:id="rId44"/>
    <p:sldId id="327" r:id="rId45"/>
    <p:sldId id="341" r:id="rId46"/>
    <p:sldId id="328" r:id="rId47"/>
    <p:sldId id="329" r:id="rId48"/>
    <p:sldId id="330" r:id="rId49"/>
    <p:sldId id="331" r:id="rId50"/>
    <p:sldId id="332" r:id="rId51"/>
    <p:sldId id="334" r:id="rId52"/>
    <p:sldId id="366" r:id="rId53"/>
    <p:sldId id="367"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9" r:id="rId70"/>
    <p:sldId id="360" r:id="rId71"/>
    <p:sldId id="361" r:id="rId72"/>
    <p:sldId id="362" r:id="rId73"/>
    <p:sldId id="363" r:id="rId74"/>
    <p:sldId id="36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38CFF-3064-4266-978C-E0D30B789057}" v="136" dt="2017-06-10T19:3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78" d="100"/>
          <a:sy n="78" d="100"/>
        </p:scale>
        <p:origin x="6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ichter" userId="9ab6d983-b66a-4d2b-996e-283e26ed32b4" providerId="ADAL" clId="{BFA38CFF-3064-4266-978C-E0D30B789057}"/>
    <pc:docChg chg="undo redo custSel addSld delSld modSld sldOrd">
      <pc:chgData name="Mike Richter" userId="9ab6d983-b66a-4d2b-996e-283e26ed32b4" providerId="ADAL" clId="{BFA38CFF-3064-4266-978C-E0D30B789057}" dt="2017-06-12T15:57:30.292" v="3503" actId="0"/>
      <pc:docMkLst>
        <pc:docMk/>
      </pc:docMkLst>
      <pc:sldChg chg="modSp">
        <pc:chgData name="Mike Richter" userId="9ab6d983-b66a-4d2b-996e-283e26ed32b4" providerId="ADAL" clId="{BFA38CFF-3064-4266-978C-E0D30B789057}" dt="2017-06-09T21:08:50.182" v="1" actId="27636"/>
        <pc:sldMkLst>
          <pc:docMk/>
          <pc:sldMk cId="3411593240" sldId="299"/>
        </pc:sldMkLst>
        <pc:spChg chg="mod">
          <ac:chgData name="Mike Richter" userId="9ab6d983-b66a-4d2b-996e-283e26ed32b4" providerId="ADAL" clId="{BFA38CFF-3064-4266-978C-E0D30B789057}" dt="2017-06-09T21:08:50.182" v="1" actId="27636"/>
          <ac:spMkLst>
            <pc:docMk/>
            <pc:sldMk cId="3411593240" sldId="299"/>
            <ac:spMk id="3" creationId="{00000000-0000-0000-0000-000000000000}"/>
          </ac:spMkLst>
        </pc:spChg>
      </pc:sldChg>
      <pc:sldChg chg="modSp add ord">
        <pc:chgData name="Mike Richter" userId="9ab6d983-b66a-4d2b-996e-283e26ed32b4" providerId="ADAL" clId="{BFA38CFF-3064-4266-978C-E0D30B789057}" dt="2017-06-09T21:45:02.848" v="1081" actId="20577"/>
        <pc:sldMkLst>
          <pc:docMk/>
          <pc:sldMk cId="2774397814" sldId="300"/>
        </pc:sldMkLst>
        <pc:spChg chg="mod">
          <ac:chgData name="Mike Richter" userId="9ab6d983-b66a-4d2b-996e-283e26ed32b4" providerId="ADAL" clId="{BFA38CFF-3064-4266-978C-E0D30B789057}" dt="2017-06-09T21:45:02.848" v="1081" actId="20577"/>
          <ac:spMkLst>
            <pc:docMk/>
            <pc:sldMk cId="2774397814" sldId="300"/>
            <ac:spMk id="3" creationId="{9A084D11-B70D-40EE-B04A-A4D4D869172E}"/>
          </ac:spMkLst>
        </pc:spChg>
        <pc:spChg chg="mod">
          <ac:chgData name="Mike Richter" userId="9ab6d983-b66a-4d2b-996e-283e26ed32b4" providerId="ADAL" clId="{BFA38CFF-3064-4266-978C-E0D30B789057}" dt="2017-06-09T21:09:17.002" v="16" actId="20577"/>
          <ac:spMkLst>
            <pc:docMk/>
            <pc:sldMk cId="2774397814" sldId="300"/>
            <ac:spMk id="2" creationId="{1BDD77D1-B84B-4A29-A9FC-18E9DA44F12C}"/>
          </ac:spMkLst>
        </pc:spChg>
      </pc:sldChg>
      <pc:sldChg chg="addSp modSp add">
        <pc:chgData name="Mike Richter" userId="9ab6d983-b66a-4d2b-996e-283e26ed32b4" providerId="ADAL" clId="{BFA38CFF-3064-4266-978C-E0D30B789057}" dt="2017-06-09T21:20:27.502" v="480" actId="20577"/>
        <pc:sldMkLst>
          <pc:docMk/>
          <pc:sldMk cId="3604548053" sldId="301"/>
        </pc:sldMkLst>
        <pc:spChg chg="mod">
          <ac:chgData name="Mike Richter" userId="9ab6d983-b66a-4d2b-996e-283e26ed32b4" providerId="ADAL" clId="{BFA38CFF-3064-4266-978C-E0D30B789057}" dt="2017-06-09T21:16:02.897" v="288" actId="20577"/>
          <ac:spMkLst>
            <pc:docMk/>
            <pc:sldMk cId="3604548053" sldId="301"/>
            <ac:spMk id="2" creationId="{9E1D053F-E818-4E51-A224-18DFCA89348F}"/>
          </ac:spMkLst>
        </pc:spChg>
        <pc:spChg chg="mod">
          <ac:chgData name="Mike Richter" userId="9ab6d983-b66a-4d2b-996e-283e26ed32b4" providerId="ADAL" clId="{BFA38CFF-3064-4266-978C-E0D30B789057}" dt="2017-06-09T21:20:27.502" v="480" actId="20577"/>
          <ac:spMkLst>
            <pc:docMk/>
            <pc:sldMk cId="3604548053" sldId="301"/>
            <ac:spMk id="3" creationId="{4B10BDA0-45B2-4562-9ED5-44591285E6B1}"/>
          </ac:spMkLst>
        </pc:spChg>
        <pc:graphicFrameChg chg="add mod modGraphic">
          <ac:chgData name="Mike Richter" userId="9ab6d983-b66a-4d2b-996e-283e26ed32b4" providerId="ADAL" clId="{BFA38CFF-3064-4266-978C-E0D30B789057}" dt="2017-06-09T21:19:25.468" v="469" actId="403"/>
          <ac:graphicFrameMkLst>
            <pc:docMk/>
            <pc:sldMk cId="3604548053" sldId="301"/>
            <ac:graphicFrameMk id="4" creationId="{9BFABEEB-678A-4613-8D30-5EEC540E85FA}"/>
          </ac:graphicFrameMkLst>
        </pc:graphicFrameChg>
      </pc:sldChg>
      <pc:sldChg chg="add del">
        <pc:chgData name="Mike Richter" userId="9ab6d983-b66a-4d2b-996e-283e26ed32b4" providerId="ADAL" clId="{BFA38CFF-3064-4266-978C-E0D30B789057}" dt="2017-06-09T21:27:02.567" v="508" actId="2696"/>
        <pc:sldMkLst>
          <pc:docMk/>
          <pc:sldMk cId="27599380" sldId="302"/>
        </pc:sldMkLst>
      </pc:sldChg>
      <pc:sldChg chg="modSp add">
        <pc:chgData name="Mike Richter" userId="9ab6d983-b66a-4d2b-996e-283e26ed32b4" providerId="ADAL" clId="{BFA38CFF-3064-4266-978C-E0D30B789057}" dt="2017-06-09T21:45:37.432" v="1095" actId="20577"/>
        <pc:sldMkLst>
          <pc:docMk/>
          <pc:sldMk cId="912706852" sldId="302"/>
        </pc:sldMkLst>
        <pc:spChg chg="mod">
          <ac:chgData name="Mike Richter" userId="9ab6d983-b66a-4d2b-996e-283e26ed32b4" providerId="ADAL" clId="{BFA38CFF-3064-4266-978C-E0D30B789057}" dt="2017-06-09T21:45:37.432" v="1095" actId="20577"/>
          <ac:spMkLst>
            <pc:docMk/>
            <pc:sldMk cId="912706852" sldId="302"/>
            <ac:spMk id="2" creationId="{D78C344E-8CAA-4BD4-9CF5-6B6FB7925E86}"/>
          </ac:spMkLst>
        </pc:spChg>
        <pc:spChg chg="mod">
          <ac:chgData name="Mike Richter" userId="9ab6d983-b66a-4d2b-996e-283e26ed32b4" providerId="ADAL" clId="{BFA38CFF-3064-4266-978C-E0D30B789057}" dt="2017-06-09T21:45:26.636" v="1094" actId="27636"/>
          <ac:spMkLst>
            <pc:docMk/>
            <pc:sldMk cId="912706852" sldId="302"/>
            <ac:spMk id="3" creationId="{33540426-6430-4F92-BCF3-6BC3ADBA2069}"/>
          </ac:spMkLst>
        </pc:spChg>
      </pc:sldChg>
      <pc:sldChg chg="modSp add">
        <pc:chgData name="Mike Richter" userId="9ab6d983-b66a-4d2b-996e-283e26ed32b4" providerId="ADAL" clId="{BFA38CFF-3064-4266-978C-E0D30B789057}" dt="2017-06-10T19:33:02.396" v="2204" actId="20577"/>
        <pc:sldMkLst>
          <pc:docMk/>
          <pc:sldMk cId="1735187031" sldId="303"/>
        </pc:sldMkLst>
        <pc:spChg chg="mod">
          <ac:chgData name="Mike Richter" userId="9ab6d983-b66a-4d2b-996e-283e26ed32b4" providerId="ADAL" clId="{BFA38CFF-3064-4266-978C-E0D30B789057}" dt="2017-06-09T22:27:54.692" v="2010" actId="20577"/>
          <ac:spMkLst>
            <pc:docMk/>
            <pc:sldMk cId="1735187031" sldId="303"/>
            <ac:spMk id="3" creationId="{D7099431-A7D2-420C-A06D-68DADCF8356E}"/>
          </ac:spMkLst>
        </pc:spChg>
        <pc:spChg chg="mod">
          <ac:chgData name="Mike Richter" userId="9ab6d983-b66a-4d2b-996e-283e26ed32b4" providerId="ADAL" clId="{BFA38CFF-3064-4266-978C-E0D30B789057}" dt="2017-06-10T19:33:02.396" v="2204" actId="20577"/>
          <ac:spMkLst>
            <pc:docMk/>
            <pc:sldMk cId="1735187031" sldId="303"/>
            <ac:spMk id="2" creationId="{51CFE0D1-848A-4F8B-8183-F1A6035F9269}"/>
          </ac:spMkLst>
        </pc:spChg>
      </pc:sldChg>
      <pc:sldChg chg="addSp delSp modSp add">
        <pc:chgData name="Mike Richter" userId="9ab6d983-b66a-4d2b-996e-283e26ed32b4" providerId="ADAL" clId="{BFA38CFF-3064-4266-978C-E0D30B789057}" dt="2017-06-10T19:36:59.649" v="2337" actId="20577"/>
        <pc:sldMkLst>
          <pc:docMk/>
          <pc:sldMk cId="556686380" sldId="304"/>
        </pc:sldMkLst>
        <pc:spChg chg="add del mod">
          <ac:chgData name="Mike Richter" userId="9ab6d983-b66a-4d2b-996e-283e26ed32b4" providerId="ADAL" clId="{BFA38CFF-3064-4266-978C-E0D30B789057}" dt="2017-06-10T19:36:59.649" v="2337" actId="20577"/>
          <ac:spMkLst>
            <pc:docMk/>
            <pc:sldMk cId="556686380" sldId="304"/>
            <ac:spMk id="5" creationId="{0CD8C498-8CD8-4D47-B1C6-A89CAFC1F543}"/>
          </ac:spMkLst>
        </pc:spChg>
        <pc:spChg chg="del">
          <ac:chgData name="Mike Richter" userId="9ab6d983-b66a-4d2b-996e-283e26ed32b4" providerId="ADAL" clId="{BFA38CFF-3064-4266-978C-E0D30B789057}" dt="2017-06-09T22:28:02.265" v="2011" actId="0"/>
          <ac:spMkLst>
            <pc:docMk/>
            <pc:sldMk cId="556686380" sldId="304"/>
            <ac:spMk id="2" creationId="{83F329CE-5CF6-453D-86CE-B9A52FF0F552}"/>
          </ac:spMkLst>
        </pc:spChg>
        <pc:spChg chg="del">
          <ac:chgData name="Mike Richter" userId="9ab6d983-b66a-4d2b-996e-283e26ed32b4" providerId="ADAL" clId="{BFA38CFF-3064-4266-978C-E0D30B789057}" dt="2017-06-09T22:28:02.265" v="2011" actId="0"/>
          <ac:spMkLst>
            <pc:docMk/>
            <pc:sldMk cId="556686380" sldId="304"/>
            <ac:spMk id="3" creationId="{FB30D594-3C00-4B1D-9E80-CFEBD208786B}"/>
          </ac:spMkLst>
        </pc:spChg>
        <pc:spChg chg="add mod">
          <ac:chgData name="Mike Richter" userId="9ab6d983-b66a-4d2b-996e-283e26ed32b4" providerId="ADAL" clId="{BFA38CFF-3064-4266-978C-E0D30B789057}" dt="2017-06-09T22:28:08.563" v="2032" actId="20577"/>
          <ac:spMkLst>
            <pc:docMk/>
            <pc:sldMk cId="556686380" sldId="304"/>
            <ac:spMk id="4" creationId="{69AFD8F1-93A8-428F-8027-F89AEAACB33E}"/>
          </ac:spMkLst>
        </pc:spChg>
        <pc:picChg chg="add del mod">
          <ac:chgData name="Mike Richter" userId="9ab6d983-b66a-4d2b-996e-283e26ed32b4" providerId="ADAL" clId="{BFA38CFF-3064-4266-978C-E0D30B789057}" dt="2017-06-10T19:36:00.579" v="2253" actId="478"/>
          <ac:picMkLst>
            <pc:docMk/>
            <pc:sldMk cId="556686380" sldId="304"/>
            <ac:picMk id="2052" creationId="{1DD05EAF-5CCF-4578-97F5-C0999ABBF721}"/>
          </ac:picMkLst>
        </pc:picChg>
        <pc:picChg chg="add del">
          <ac:chgData name="Mike Richter" userId="9ab6d983-b66a-4d2b-996e-283e26ed32b4" providerId="ADAL" clId="{BFA38CFF-3064-4266-978C-E0D30B789057}" dt="2017-06-09T22:28:13.572" v="2034" actId="0"/>
          <ac:picMkLst>
            <pc:docMk/>
            <pc:sldMk cId="556686380" sldId="304"/>
            <ac:picMk id="2050" creationId="{121A7838-D7EF-4DFE-B497-33E5FCEE9919}"/>
          </ac:picMkLst>
        </pc:picChg>
        <pc:picChg chg="add mod">
          <ac:chgData name="Mike Richter" userId="9ab6d983-b66a-4d2b-996e-283e26ed32b4" providerId="ADAL" clId="{BFA38CFF-3064-4266-978C-E0D30B789057}" dt="2017-06-10T19:35:55.162" v="2252" actId="1076"/>
          <ac:picMkLst>
            <pc:docMk/>
            <pc:sldMk cId="556686380" sldId="304"/>
            <ac:picMk id="6" creationId="{DE11F4EB-5484-4C07-81D8-97B77A3E023F}"/>
          </ac:picMkLst>
        </pc:picChg>
      </pc:sldChg>
      <pc:sldChg chg="modSp">
        <pc:chgData name="Mike Richter" userId="9ab6d983-b66a-4d2b-996e-283e26ed32b4" providerId="ADAL" clId="{BFA38CFF-3064-4266-978C-E0D30B789057}" dt="2017-06-12T15:07:14.442" v="2690" actId="113"/>
        <pc:sldMkLst>
          <pc:docMk/>
          <pc:sldMk cId="1647504305" sldId="310"/>
        </pc:sldMkLst>
        <pc:spChg chg="mod">
          <ac:chgData name="Mike Richter" userId="9ab6d983-b66a-4d2b-996e-283e26ed32b4" providerId="ADAL" clId="{BFA38CFF-3064-4266-978C-E0D30B789057}" dt="2017-06-12T15:07:14.442" v="2690" actId="113"/>
          <ac:spMkLst>
            <pc:docMk/>
            <pc:sldMk cId="1647504305" sldId="310"/>
            <ac:spMk id="3" creationId="{00000000-0000-0000-0000-000000000000}"/>
          </ac:spMkLst>
        </pc:spChg>
      </pc:sldChg>
      <pc:sldChg chg="modSp">
        <pc:chgData name="Mike Richter" userId="9ab6d983-b66a-4d2b-996e-283e26ed32b4" providerId="ADAL" clId="{BFA38CFF-3064-4266-978C-E0D30B789057}" dt="2017-06-12T15:12:46.212" v="3480" actId="113"/>
        <pc:sldMkLst>
          <pc:docMk/>
          <pc:sldMk cId="2058334934" sldId="312"/>
        </pc:sldMkLst>
        <pc:spChg chg="mod">
          <ac:chgData name="Mike Richter" userId="9ab6d983-b66a-4d2b-996e-283e26ed32b4" providerId="ADAL" clId="{BFA38CFF-3064-4266-978C-E0D30B789057}" dt="2017-06-12T15:12:46.212" v="3480" actId="113"/>
          <ac:spMkLst>
            <pc:docMk/>
            <pc:sldMk cId="2058334934" sldId="312"/>
            <ac:spMk id="3" creationId="{00000000-0000-0000-0000-000000000000}"/>
          </ac:spMkLst>
        </pc:spChg>
      </pc:sldChg>
      <pc:sldChg chg="modSp add">
        <pc:chgData name="Mike Richter" userId="9ab6d983-b66a-4d2b-996e-283e26ed32b4" providerId="ADAL" clId="{BFA38CFF-3064-4266-978C-E0D30B789057}" dt="2017-06-12T14:35:02.449" v="2343" actId="6549"/>
        <pc:sldMkLst>
          <pc:docMk/>
          <pc:sldMk cId="4026201673" sldId="343"/>
        </pc:sldMkLst>
        <pc:spChg chg="mod">
          <ac:chgData name="Mike Richter" userId="9ab6d983-b66a-4d2b-996e-283e26ed32b4" providerId="ADAL" clId="{BFA38CFF-3064-4266-978C-E0D30B789057}" dt="2017-06-12T14:34:48.920" v="2339" actId="0"/>
          <ac:spMkLst>
            <pc:docMk/>
            <pc:sldMk cId="4026201673" sldId="343"/>
            <ac:spMk id="4" creationId="{00000000-0000-0000-0000-000000000000}"/>
          </ac:spMkLst>
        </pc:spChg>
        <pc:spChg chg="mod">
          <ac:chgData name="Mike Richter" userId="9ab6d983-b66a-4d2b-996e-283e26ed32b4" providerId="ADAL" clId="{BFA38CFF-3064-4266-978C-E0D30B789057}" dt="2017-06-12T14:35:02.449" v="2343" actId="6549"/>
          <ac:spMkLst>
            <pc:docMk/>
            <pc:sldMk cId="4026201673" sldId="343"/>
            <ac:spMk id="5" creationId="{00000000-0000-0000-0000-000000000000}"/>
          </ac:spMkLst>
        </pc:spChg>
      </pc:sldChg>
      <pc:sldChg chg="modSp add">
        <pc:chgData name="Mike Richter" userId="9ab6d983-b66a-4d2b-996e-283e26ed32b4" providerId="ADAL" clId="{BFA38CFF-3064-4266-978C-E0D30B789057}" dt="2017-06-12T14:35:56.973" v="2346" actId="0"/>
        <pc:sldMkLst>
          <pc:docMk/>
          <pc:sldMk cId="3462783924" sldId="344"/>
        </pc:sldMkLst>
        <pc:spChg chg="mod">
          <ac:chgData name="Mike Richter" userId="9ab6d983-b66a-4d2b-996e-283e26ed32b4" providerId="ADAL" clId="{BFA38CFF-3064-4266-978C-E0D30B789057}" dt="2017-06-12T14:35:56.973" v="2346" actId="0"/>
          <ac:spMkLst>
            <pc:docMk/>
            <pc:sldMk cId="3462783924" sldId="344"/>
            <ac:spMk id="5" creationId="{00000000-0000-0000-0000-000000000000}"/>
          </ac:spMkLst>
        </pc:spChg>
      </pc:sldChg>
      <pc:sldChg chg="modSp add">
        <pc:chgData name="Mike Richter" userId="9ab6d983-b66a-4d2b-996e-283e26ed32b4" providerId="ADAL" clId="{BFA38CFF-3064-4266-978C-E0D30B789057}" dt="2017-06-12T14:37:21.064" v="2364" actId="20577"/>
        <pc:sldMkLst>
          <pc:docMk/>
          <pc:sldMk cId="758435906" sldId="345"/>
        </pc:sldMkLst>
        <pc:spChg chg="mod">
          <ac:chgData name="Mike Richter" userId="9ab6d983-b66a-4d2b-996e-283e26ed32b4" providerId="ADAL" clId="{BFA38CFF-3064-4266-978C-E0D30B789057}" dt="2017-06-12T14:36:31.548" v="2350" actId="5793"/>
          <ac:spMkLst>
            <pc:docMk/>
            <pc:sldMk cId="758435906" sldId="345"/>
            <ac:spMk id="5" creationId="{00000000-0000-0000-0000-000000000000}"/>
          </ac:spMkLst>
        </pc:spChg>
        <pc:spChg chg="mod">
          <ac:chgData name="Mike Richter" userId="9ab6d983-b66a-4d2b-996e-283e26ed32b4" providerId="ADAL" clId="{BFA38CFF-3064-4266-978C-E0D30B789057}" dt="2017-06-12T14:37:21.064" v="2364" actId="20577"/>
          <ac:spMkLst>
            <pc:docMk/>
            <pc:sldMk cId="758435906" sldId="345"/>
            <ac:spMk id="4" creationId="{00000000-0000-0000-0000-000000000000}"/>
          </ac:spMkLst>
        </pc:spChg>
      </pc:sldChg>
      <pc:sldChg chg="modSp add">
        <pc:chgData name="Mike Richter" userId="9ab6d983-b66a-4d2b-996e-283e26ed32b4" providerId="ADAL" clId="{BFA38CFF-3064-4266-978C-E0D30B789057}" dt="2017-06-12T14:37:35.509" v="2367" actId="0"/>
        <pc:sldMkLst>
          <pc:docMk/>
          <pc:sldMk cId="3051163156" sldId="346"/>
        </pc:sldMkLst>
        <pc:spChg chg="mod">
          <ac:chgData name="Mike Richter" userId="9ab6d983-b66a-4d2b-996e-283e26ed32b4" providerId="ADAL" clId="{BFA38CFF-3064-4266-978C-E0D30B789057}" dt="2017-06-12T14:37:35.509" v="2367" actId="0"/>
          <ac:spMkLst>
            <pc:docMk/>
            <pc:sldMk cId="3051163156" sldId="346"/>
            <ac:spMk id="5" creationId="{00000000-0000-0000-0000-000000000000}"/>
          </ac:spMkLst>
        </pc:spChg>
      </pc:sldChg>
      <pc:sldChg chg="modSp add">
        <pc:chgData name="Mike Richter" userId="9ab6d983-b66a-4d2b-996e-283e26ed32b4" providerId="ADAL" clId="{BFA38CFF-3064-4266-978C-E0D30B789057}" dt="2017-06-12T14:42:24.128" v="2425" actId="20577"/>
        <pc:sldMkLst>
          <pc:docMk/>
          <pc:sldMk cId="3504638074" sldId="347"/>
        </pc:sldMkLst>
        <pc:spChg chg="mod">
          <ac:chgData name="Mike Richter" userId="9ab6d983-b66a-4d2b-996e-283e26ed32b4" providerId="ADAL" clId="{BFA38CFF-3064-4266-978C-E0D30B789057}" dt="2017-06-12T14:42:24.128" v="2425" actId="20577"/>
          <ac:spMkLst>
            <pc:docMk/>
            <pc:sldMk cId="3504638074" sldId="347"/>
            <ac:spMk id="4" creationId="{00000000-0000-0000-0000-000000000000}"/>
          </ac:spMkLst>
        </pc:spChg>
      </pc:sldChg>
      <pc:sldChg chg="modSp add">
        <pc:chgData name="Mike Richter" userId="9ab6d983-b66a-4d2b-996e-283e26ed32b4" providerId="ADAL" clId="{BFA38CFF-3064-4266-978C-E0D30B789057}" dt="2017-06-12T14:42:35.334" v="2428" actId="0"/>
        <pc:sldMkLst>
          <pc:docMk/>
          <pc:sldMk cId="3342696500" sldId="348"/>
        </pc:sldMkLst>
        <pc:spChg chg="mod">
          <ac:chgData name="Mike Richter" userId="9ab6d983-b66a-4d2b-996e-283e26ed32b4" providerId="ADAL" clId="{BFA38CFF-3064-4266-978C-E0D30B789057}" dt="2017-06-12T14:42:35.334" v="2428" actId="0"/>
          <ac:spMkLst>
            <pc:docMk/>
            <pc:sldMk cId="3342696500" sldId="348"/>
            <ac:spMk id="5" creationId="{00000000-0000-0000-0000-000000000000}"/>
          </ac:spMkLst>
        </pc:spChg>
      </pc:sldChg>
      <pc:sldChg chg="modSp add">
        <pc:chgData name="Mike Richter" userId="9ab6d983-b66a-4d2b-996e-283e26ed32b4" providerId="ADAL" clId="{BFA38CFF-3064-4266-978C-E0D30B789057}" dt="2017-06-12T14:43:59.546" v="2432" actId="0"/>
        <pc:sldMkLst>
          <pc:docMk/>
          <pc:sldMk cId="2014725547" sldId="349"/>
        </pc:sldMkLst>
        <pc:spChg chg="mod">
          <ac:chgData name="Mike Richter" userId="9ab6d983-b66a-4d2b-996e-283e26ed32b4" providerId="ADAL" clId="{BFA38CFF-3064-4266-978C-E0D30B789057}" dt="2017-06-12T14:43:23.475" v="2431" actId="27636"/>
          <ac:spMkLst>
            <pc:docMk/>
            <pc:sldMk cId="2014725547" sldId="349"/>
            <ac:spMk id="4" creationId="{00000000-0000-0000-0000-000000000000}"/>
          </ac:spMkLst>
        </pc:spChg>
        <pc:spChg chg="mod">
          <ac:chgData name="Mike Richter" userId="9ab6d983-b66a-4d2b-996e-283e26ed32b4" providerId="ADAL" clId="{BFA38CFF-3064-4266-978C-E0D30B789057}" dt="2017-06-12T14:43:59.546" v="2432" actId="0"/>
          <ac:spMkLst>
            <pc:docMk/>
            <pc:sldMk cId="2014725547" sldId="349"/>
            <ac:spMk id="5" creationId="{00000000-0000-0000-0000-000000000000}"/>
          </ac:spMkLst>
        </pc:spChg>
      </pc:sldChg>
      <pc:sldChg chg="modSp add">
        <pc:chgData name="Mike Richter" userId="9ab6d983-b66a-4d2b-996e-283e26ed32b4" providerId="ADAL" clId="{BFA38CFF-3064-4266-978C-E0D30B789057}" dt="2017-06-12T14:44:13.561" v="2435" actId="0"/>
        <pc:sldMkLst>
          <pc:docMk/>
          <pc:sldMk cId="976919728" sldId="350"/>
        </pc:sldMkLst>
        <pc:spChg chg="mod">
          <ac:chgData name="Mike Richter" userId="9ab6d983-b66a-4d2b-996e-283e26ed32b4" providerId="ADAL" clId="{BFA38CFF-3064-4266-978C-E0D30B789057}" dt="2017-06-12T14:44:13.561" v="2435" actId="0"/>
          <ac:spMkLst>
            <pc:docMk/>
            <pc:sldMk cId="976919728" sldId="350"/>
            <ac:spMk id="5" creationId="{00000000-0000-0000-0000-000000000000}"/>
          </ac:spMkLst>
        </pc:spChg>
      </pc:sldChg>
      <pc:sldChg chg="modSp add">
        <pc:chgData name="Mike Richter" userId="9ab6d983-b66a-4d2b-996e-283e26ed32b4" providerId="ADAL" clId="{BFA38CFF-3064-4266-978C-E0D30B789057}" dt="2017-06-12T14:44:59.891" v="2438" actId="0"/>
        <pc:sldMkLst>
          <pc:docMk/>
          <pc:sldMk cId="1845629353" sldId="351"/>
        </pc:sldMkLst>
        <pc:spChg chg="mod">
          <ac:chgData name="Mike Richter" userId="9ab6d983-b66a-4d2b-996e-283e26ed32b4" providerId="ADAL" clId="{BFA38CFF-3064-4266-978C-E0D30B789057}" dt="2017-06-12T14:44:59.891" v="2438" actId="0"/>
          <ac:spMkLst>
            <pc:docMk/>
            <pc:sldMk cId="1845629353" sldId="351"/>
            <ac:spMk id="5" creationId="{00000000-0000-0000-0000-000000000000}"/>
          </ac:spMkLst>
        </pc:spChg>
        <pc:spChg chg="mod">
          <ac:chgData name="Mike Richter" userId="9ab6d983-b66a-4d2b-996e-283e26ed32b4" providerId="ADAL" clId="{BFA38CFF-3064-4266-978C-E0D30B789057}" dt="2017-06-12T14:44:52.811" v="2437" actId="0"/>
          <ac:spMkLst>
            <pc:docMk/>
            <pc:sldMk cId="1845629353" sldId="351"/>
            <ac:spMk id="4" creationId="{00000000-0000-0000-0000-000000000000}"/>
          </ac:spMkLst>
        </pc:spChg>
      </pc:sldChg>
      <pc:sldChg chg="modSp add">
        <pc:chgData name="Mike Richter" userId="9ab6d983-b66a-4d2b-996e-283e26ed32b4" providerId="ADAL" clId="{BFA38CFF-3064-4266-978C-E0D30B789057}" dt="2017-06-12T14:45:33.976" v="2441" actId="0"/>
        <pc:sldMkLst>
          <pc:docMk/>
          <pc:sldMk cId="2719839266" sldId="352"/>
        </pc:sldMkLst>
        <pc:spChg chg="mod">
          <ac:chgData name="Mike Richter" userId="9ab6d983-b66a-4d2b-996e-283e26ed32b4" providerId="ADAL" clId="{BFA38CFF-3064-4266-978C-E0D30B789057}" dt="2017-06-12T14:45:33.976" v="2441" actId="0"/>
          <ac:spMkLst>
            <pc:docMk/>
            <pc:sldMk cId="2719839266" sldId="352"/>
            <ac:spMk id="5" creationId="{00000000-0000-0000-0000-000000000000}"/>
          </ac:spMkLst>
        </pc:spChg>
      </pc:sldChg>
      <pc:sldChg chg="modSp add">
        <pc:chgData name="Mike Richter" userId="9ab6d983-b66a-4d2b-996e-283e26ed32b4" providerId="ADAL" clId="{BFA38CFF-3064-4266-978C-E0D30B789057}" dt="2017-06-12T14:45:57.913" v="2445" actId="0"/>
        <pc:sldMkLst>
          <pc:docMk/>
          <pc:sldMk cId="611076713" sldId="353"/>
        </pc:sldMkLst>
        <pc:spChg chg="mod">
          <ac:chgData name="Mike Richter" userId="9ab6d983-b66a-4d2b-996e-283e26ed32b4" providerId="ADAL" clId="{BFA38CFF-3064-4266-978C-E0D30B789057}" dt="2017-06-12T14:45:50.896" v="2444" actId="27636"/>
          <ac:spMkLst>
            <pc:docMk/>
            <pc:sldMk cId="611076713" sldId="353"/>
            <ac:spMk id="4" creationId="{00000000-0000-0000-0000-000000000000}"/>
          </ac:spMkLst>
        </pc:spChg>
        <pc:spChg chg="mod">
          <ac:chgData name="Mike Richter" userId="9ab6d983-b66a-4d2b-996e-283e26ed32b4" providerId="ADAL" clId="{BFA38CFF-3064-4266-978C-E0D30B789057}" dt="2017-06-12T14:45:57.913" v="2445" actId="0"/>
          <ac:spMkLst>
            <pc:docMk/>
            <pc:sldMk cId="611076713" sldId="353"/>
            <ac:spMk id="5" creationId="{00000000-0000-0000-0000-000000000000}"/>
          </ac:spMkLst>
        </pc:spChg>
      </pc:sldChg>
      <pc:sldChg chg="modSp add">
        <pc:chgData name="Mike Richter" userId="9ab6d983-b66a-4d2b-996e-283e26ed32b4" providerId="ADAL" clId="{BFA38CFF-3064-4266-978C-E0D30B789057}" dt="2017-06-12T14:46:15.100" v="2448" actId="0"/>
        <pc:sldMkLst>
          <pc:docMk/>
          <pc:sldMk cId="2795004553" sldId="354"/>
        </pc:sldMkLst>
        <pc:spChg chg="mod">
          <ac:chgData name="Mike Richter" userId="9ab6d983-b66a-4d2b-996e-283e26ed32b4" providerId="ADAL" clId="{BFA38CFF-3064-4266-978C-E0D30B789057}" dt="2017-06-12T14:46:15.100" v="2448" actId="0"/>
          <ac:spMkLst>
            <pc:docMk/>
            <pc:sldMk cId="2795004553" sldId="354"/>
            <ac:spMk id="5" creationId="{00000000-0000-0000-0000-000000000000}"/>
          </ac:spMkLst>
        </pc:spChg>
      </pc:sldChg>
      <pc:sldChg chg="modSp add">
        <pc:chgData name="Mike Richter" userId="9ab6d983-b66a-4d2b-996e-283e26ed32b4" providerId="ADAL" clId="{BFA38CFF-3064-4266-978C-E0D30B789057}" dt="2017-06-12T14:47:40.994" v="2487" actId="20577"/>
        <pc:sldMkLst>
          <pc:docMk/>
          <pc:sldMk cId="758826643" sldId="355"/>
        </pc:sldMkLst>
        <pc:spChg chg="mod">
          <ac:chgData name="Mike Richter" userId="9ab6d983-b66a-4d2b-996e-283e26ed32b4" providerId="ADAL" clId="{BFA38CFF-3064-4266-978C-E0D30B789057}" dt="2017-06-12T14:46:42.774" v="2450" actId="0"/>
          <ac:spMkLst>
            <pc:docMk/>
            <pc:sldMk cId="758826643" sldId="355"/>
            <ac:spMk id="4" creationId="{00000000-0000-0000-0000-000000000000}"/>
          </ac:spMkLst>
        </pc:spChg>
        <pc:spChg chg="mod">
          <ac:chgData name="Mike Richter" userId="9ab6d983-b66a-4d2b-996e-283e26ed32b4" providerId="ADAL" clId="{BFA38CFF-3064-4266-978C-E0D30B789057}" dt="2017-06-12T14:47:40.994" v="2487" actId="20577"/>
          <ac:spMkLst>
            <pc:docMk/>
            <pc:sldMk cId="758826643" sldId="355"/>
            <ac:spMk id="5" creationId="{00000000-0000-0000-0000-000000000000}"/>
          </ac:spMkLst>
        </pc:spChg>
      </pc:sldChg>
      <pc:sldChg chg="modSp add">
        <pc:chgData name="Mike Richter" userId="9ab6d983-b66a-4d2b-996e-283e26ed32b4" providerId="ADAL" clId="{BFA38CFF-3064-4266-978C-E0D30B789057}" dt="2017-06-12T14:49:53.101" v="2490" actId="0"/>
        <pc:sldMkLst>
          <pc:docMk/>
          <pc:sldMk cId="103696872" sldId="356"/>
        </pc:sldMkLst>
        <pc:spChg chg="mod">
          <ac:chgData name="Mike Richter" userId="9ab6d983-b66a-4d2b-996e-283e26ed32b4" providerId="ADAL" clId="{BFA38CFF-3064-4266-978C-E0D30B789057}" dt="2017-06-12T14:49:53.101" v="2490" actId="0"/>
          <ac:spMkLst>
            <pc:docMk/>
            <pc:sldMk cId="103696872" sldId="356"/>
            <ac:spMk id="5" creationId="{00000000-0000-0000-0000-000000000000}"/>
          </ac:spMkLst>
        </pc:spChg>
      </pc:sldChg>
      <pc:sldChg chg="modSp add">
        <pc:chgData name="Mike Richter" userId="9ab6d983-b66a-4d2b-996e-283e26ed32b4" providerId="ADAL" clId="{BFA38CFF-3064-4266-978C-E0D30B789057}" dt="2017-06-12T14:51:12.433" v="2493" actId="0"/>
        <pc:sldMkLst>
          <pc:docMk/>
          <pc:sldMk cId="1367552198" sldId="357"/>
        </pc:sldMkLst>
        <pc:spChg chg="mod">
          <ac:chgData name="Mike Richter" userId="9ab6d983-b66a-4d2b-996e-283e26ed32b4" providerId="ADAL" clId="{BFA38CFF-3064-4266-978C-E0D30B789057}" dt="2017-06-12T14:51:05.099" v="2492" actId="0"/>
          <ac:spMkLst>
            <pc:docMk/>
            <pc:sldMk cId="1367552198" sldId="357"/>
            <ac:spMk id="4" creationId="{00000000-0000-0000-0000-000000000000}"/>
          </ac:spMkLst>
        </pc:spChg>
        <pc:spChg chg="mod">
          <ac:chgData name="Mike Richter" userId="9ab6d983-b66a-4d2b-996e-283e26ed32b4" providerId="ADAL" clId="{BFA38CFF-3064-4266-978C-E0D30B789057}" dt="2017-06-12T14:51:12.433" v="2493" actId="0"/>
          <ac:spMkLst>
            <pc:docMk/>
            <pc:sldMk cId="1367552198" sldId="357"/>
            <ac:spMk id="5" creationId="{00000000-0000-0000-0000-000000000000}"/>
          </ac:spMkLst>
        </pc:spChg>
      </pc:sldChg>
      <pc:sldChg chg="modSp add del">
        <pc:chgData name="Mike Richter" userId="9ab6d983-b66a-4d2b-996e-283e26ed32b4" providerId="ADAL" clId="{BFA38CFF-3064-4266-978C-E0D30B789057}" dt="2017-06-12T14:54:34.243" v="2521" actId="2696"/>
        <pc:sldMkLst>
          <pc:docMk/>
          <pc:sldMk cId="898159164" sldId="358"/>
        </pc:sldMkLst>
        <pc:spChg chg="mod">
          <ac:chgData name="Mike Richter" userId="9ab6d983-b66a-4d2b-996e-283e26ed32b4" providerId="ADAL" clId="{BFA38CFF-3064-4266-978C-E0D30B789057}" dt="2017-06-12T14:54:26.865" v="2519" actId="0"/>
          <ac:spMkLst>
            <pc:docMk/>
            <pc:sldMk cId="898159164" sldId="358"/>
            <ac:spMk id="5" creationId="{00000000-0000-0000-0000-000000000000}"/>
          </ac:spMkLst>
        </pc:spChg>
        <pc:spChg chg="mod">
          <ac:chgData name="Mike Richter" userId="9ab6d983-b66a-4d2b-996e-283e26ed32b4" providerId="ADAL" clId="{BFA38CFF-3064-4266-978C-E0D30B789057}" dt="2017-06-12T14:54:27.637" v="2520" actId="1076"/>
          <ac:spMkLst>
            <pc:docMk/>
            <pc:sldMk cId="898159164" sldId="358"/>
            <ac:spMk id="4" creationId="{00000000-0000-0000-0000-000000000000}"/>
          </ac:spMkLst>
        </pc:spChg>
      </pc:sldChg>
      <pc:sldChg chg="modSp add">
        <pc:chgData name="Mike Richter" userId="9ab6d983-b66a-4d2b-996e-283e26ed32b4" providerId="ADAL" clId="{BFA38CFF-3064-4266-978C-E0D30B789057}" dt="2017-06-12T14:52:59.137" v="2500" actId="113"/>
        <pc:sldMkLst>
          <pc:docMk/>
          <pc:sldMk cId="1944807872" sldId="359"/>
        </pc:sldMkLst>
        <pc:spChg chg="mod">
          <ac:chgData name="Mike Richter" userId="9ab6d983-b66a-4d2b-996e-283e26ed32b4" providerId="ADAL" clId="{BFA38CFF-3064-4266-978C-E0D30B789057}" dt="2017-06-12T14:52:59.137" v="2500" actId="113"/>
          <ac:spMkLst>
            <pc:docMk/>
            <pc:sldMk cId="1944807872" sldId="359"/>
            <ac:spMk id="5" creationId="{00000000-0000-0000-0000-000000000000}"/>
          </ac:spMkLst>
        </pc:spChg>
      </pc:sldChg>
      <pc:sldChg chg="add del">
        <pc:chgData name="Mike Richter" userId="9ab6d983-b66a-4d2b-996e-283e26ed32b4" providerId="ADAL" clId="{BFA38CFF-3064-4266-978C-E0D30B789057}" dt="2017-06-12T14:52:10.832" v="2497" actId="2696"/>
        <pc:sldMkLst>
          <pc:docMk/>
          <pc:sldMk cId="2574163571" sldId="359"/>
        </pc:sldMkLst>
      </pc:sldChg>
      <pc:sldChg chg="modSp add del">
        <pc:chgData name="Mike Richter" userId="9ab6d983-b66a-4d2b-996e-283e26ed32b4" providerId="ADAL" clId="{BFA38CFF-3064-4266-978C-E0D30B789057}" dt="2017-06-12T14:54:16.473" v="2518" actId="2696"/>
        <pc:sldMkLst>
          <pc:docMk/>
          <pc:sldMk cId="1376956150" sldId="360"/>
        </pc:sldMkLst>
        <pc:spChg chg="mod">
          <ac:chgData name="Mike Richter" userId="9ab6d983-b66a-4d2b-996e-283e26ed32b4" providerId="ADAL" clId="{BFA38CFF-3064-4266-978C-E0D30B789057}" dt="2017-06-12T14:53:30.624" v="2515" actId="20577"/>
          <ac:spMkLst>
            <pc:docMk/>
            <pc:sldMk cId="1376956150" sldId="360"/>
            <ac:spMk id="4" creationId="{00000000-0000-0000-0000-000000000000}"/>
          </ac:spMkLst>
        </pc:spChg>
      </pc:sldChg>
      <pc:sldChg chg="modSp add">
        <pc:chgData name="Mike Richter" userId="9ab6d983-b66a-4d2b-996e-283e26ed32b4" providerId="ADAL" clId="{BFA38CFF-3064-4266-978C-E0D30B789057}" dt="2017-06-12T14:55:29.511" v="2527" actId="0"/>
        <pc:sldMkLst>
          <pc:docMk/>
          <pc:sldMk cId="3990620990" sldId="360"/>
        </pc:sldMkLst>
        <pc:spChg chg="mod">
          <ac:chgData name="Mike Richter" userId="9ab6d983-b66a-4d2b-996e-283e26ed32b4" providerId="ADAL" clId="{BFA38CFF-3064-4266-978C-E0D30B789057}" dt="2017-06-12T14:55:29.511" v="2527" actId="0"/>
          <ac:spMkLst>
            <pc:docMk/>
            <pc:sldMk cId="3990620990" sldId="360"/>
            <ac:spMk id="5" creationId="{00000000-0000-0000-0000-000000000000}"/>
          </ac:spMkLst>
        </pc:spChg>
        <pc:spChg chg="mod">
          <ac:chgData name="Mike Richter" userId="9ab6d983-b66a-4d2b-996e-283e26ed32b4" providerId="ADAL" clId="{BFA38CFF-3064-4266-978C-E0D30B789057}" dt="2017-06-12T14:55:00.099" v="2526" actId="27636"/>
          <ac:spMkLst>
            <pc:docMk/>
            <pc:sldMk cId="3990620990" sldId="360"/>
            <ac:spMk id="4" creationId="{00000000-0000-0000-0000-000000000000}"/>
          </ac:spMkLst>
        </pc:spChg>
      </pc:sldChg>
      <pc:sldChg chg="modSp add">
        <pc:chgData name="Mike Richter" userId="9ab6d983-b66a-4d2b-996e-283e26ed32b4" providerId="ADAL" clId="{BFA38CFF-3064-4266-978C-E0D30B789057}" dt="2017-06-12T14:55:57.620" v="2530" actId="0"/>
        <pc:sldMkLst>
          <pc:docMk/>
          <pc:sldMk cId="1948059415" sldId="361"/>
        </pc:sldMkLst>
        <pc:spChg chg="mod">
          <ac:chgData name="Mike Richter" userId="9ab6d983-b66a-4d2b-996e-283e26ed32b4" providerId="ADAL" clId="{BFA38CFF-3064-4266-978C-E0D30B789057}" dt="2017-06-12T14:55:57.620" v="2530" actId="0"/>
          <ac:spMkLst>
            <pc:docMk/>
            <pc:sldMk cId="1948059415" sldId="361"/>
            <ac:spMk id="5" creationId="{00000000-0000-0000-0000-000000000000}"/>
          </ac:spMkLst>
        </pc:spChg>
      </pc:sldChg>
      <pc:sldChg chg="modSp add">
        <pc:chgData name="Mike Richter" userId="9ab6d983-b66a-4d2b-996e-283e26ed32b4" providerId="ADAL" clId="{BFA38CFF-3064-4266-978C-E0D30B789057}" dt="2017-06-12T14:59:53.594" v="2642" actId="20577"/>
        <pc:sldMkLst>
          <pc:docMk/>
          <pc:sldMk cId="1072469865" sldId="362"/>
        </pc:sldMkLst>
        <pc:spChg chg="mod">
          <ac:chgData name="Mike Richter" userId="9ab6d983-b66a-4d2b-996e-283e26ed32b4" providerId="ADAL" clId="{BFA38CFF-3064-4266-978C-E0D30B789057}" dt="2017-06-12T14:59:53.594" v="2642" actId="20577"/>
          <ac:spMkLst>
            <pc:docMk/>
            <pc:sldMk cId="1072469865" sldId="362"/>
            <ac:spMk id="5" creationId="{00000000-0000-0000-0000-000000000000}"/>
          </ac:spMkLst>
        </pc:spChg>
        <pc:spChg chg="mod">
          <ac:chgData name="Mike Richter" userId="9ab6d983-b66a-4d2b-996e-283e26ed32b4" providerId="ADAL" clId="{BFA38CFF-3064-4266-978C-E0D30B789057}" dt="2017-06-12T14:58:18.550" v="2570" actId="20577"/>
          <ac:spMkLst>
            <pc:docMk/>
            <pc:sldMk cId="1072469865" sldId="362"/>
            <ac:spMk id="4" creationId="{00000000-0000-0000-0000-000000000000}"/>
          </ac:spMkLst>
        </pc:spChg>
      </pc:sldChg>
      <pc:sldChg chg="modSp add">
        <pc:chgData name="Mike Richter" userId="9ab6d983-b66a-4d2b-996e-283e26ed32b4" providerId="ADAL" clId="{BFA38CFF-3064-4266-978C-E0D30B789057}" dt="2017-06-12T15:01:06.285" v="2645" actId="0"/>
        <pc:sldMkLst>
          <pc:docMk/>
          <pc:sldMk cId="2129752206" sldId="363"/>
        </pc:sldMkLst>
        <pc:spChg chg="mod">
          <ac:chgData name="Mike Richter" userId="9ab6d983-b66a-4d2b-996e-283e26ed32b4" providerId="ADAL" clId="{BFA38CFF-3064-4266-978C-E0D30B789057}" dt="2017-06-12T15:01:06.285" v="2645" actId="0"/>
          <ac:spMkLst>
            <pc:docMk/>
            <pc:sldMk cId="2129752206" sldId="363"/>
            <ac:spMk id="5" creationId="{00000000-0000-0000-0000-000000000000}"/>
          </ac:spMkLst>
        </pc:spChg>
      </pc:sldChg>
      <pc:sldChg chg="modSp add">
        <pc:chgData name="Mike Richter" userId="9ab6d983-b66a-4d2b-996e-283e26ed32b4" providerId="ADAL" clId="{BFA38CFF-3064-4266-978C-E0D30B789057}" dt="2017-06-12T15:14:30.316" v="3490" actId="0"/>
        <pc:sldMkLst>
          <pc:docMk/>
          <pc:sldMk cId="3700576750" sldId="364"/>
        </pc:sldMkLst>
        <pc:spChg chg="mod">
          <ac:chgData name="Mike Richter" userId="9ab6d983-b66a-4d2b-996e-283e26ed32b4" providerId="ADAL" clId="{BFA38CFF-3064-4266-978C-E0D30B789057}" dt="2017-06-12T15:07:29.404" v="2711" actId="20577"/>
          <ac:spMkLst>
            <pc:docMk/>
            <pc:sldMk cId="3700576750" sldId="364"/>
            <ac:spMk id="2" creationId="{9DA91F94-057D-4EA7-9FB0-62853984FC8F}"/>
          </ac:spMkLst>
        </pc:spChg>
        <pc:spChg chg="mod">
          <ac:chgData name="Mike Richter" userId="9ab6d983-b66a-4d2b-996e-283e26ed32b4" providerId="ADAL" clId="{BFA38CFF-3064-4266-978C-E0D30B789057}" dt="2017-06-12T15:14:30.316" v="3490" actId="0"/>
          <ac:spMkLst>
            <pc:docMk/>
            <pc:sldMk cId="3700576750" sldId="364"/>
            <ac:spMk id="4" creationId="{BD04B8BB-B217-4F9D-B549-3FC1E3378D17}"/>
          </ac:spMkLst>
        </pc:spChg>
        <pc:spChg chg="mod">
          <ac:chgData name="Mike Richter" userId="9ab6d983-b66a-4d2b-996e-283e26ed32b4" providerId="ADAL" clId="{BFA38CFF-3064-4266-978C-E0D30B789057}" dt="2017-06-12T15:13:40.325" v="3489" actId="20577"/>
          <ac:spMkLst>
            <pc:docMk/>
            <pc:sldMk cId="3700576750" sldId="364"/>
            <ac:spMk id="3" creationId="{929ADB5E-2F24-4EF5-A5E4-9B33DA06A2E4}"/>
          </ac:spMkLst>
        </pc:spChg>
      </pc:sldChg>
      <pc:sldChg chg="modSp add">
        <pc:chgData name="Mike Richter" userId="9ab6d983-b66a-4d2b-996e-283e26ed32b4" providerId="ADAL" clId="{BFA38CFF-3064-4266-978C-E0D30B789057}" dt="2017-06-12T15:57:30.292" v="3503" actId="0"/>
        <pc:sldMkLst>
          <pc:docMk/>
          <pc:sldMk cId="1898730515" sldId="365"/>
        </pc:sldMkLst>
        <pc:spChg chg="mod">
          <ac:chgData name="Mike Richter" userId="9ab6d983-b66a-4d2b-996e-283e26ed32b4" providerId="ADAL" clId="{BFA38CFF-3064-4266-978C-E0D30B789057}" dt="2017-06-12T15:57:30.292" v="3503" actId="0"/>
          <ac:spMkLst>
            <pc:docMk/>
            <pc:sldMk cId="1898730515" sldId="365"/>
            <ac:spMk id="3" creationId="{274FDBF2-47DE-4446-AAFC-B0AD6A77A5CE}"/>
          </ac:spMkLst>
        </pc:spChg>
        <pc:spChg chg="mod">
          <ac:chgData name="Mike Richter" userId="9ab6d983-b66a-4d2b-996e-283e26ed32b4" providerId="ADAL" clId="{BFA38CFF-3064-4266-978C-E0D30B789057}" dt="2017-06-12T15:57:21.724" v="3501" actId="20577"/>
          <ac:spMkLst>
            <pc:docMk/>
            <pc:sldMk cId="1898730515" sldId="365"/>
            <ac:spMk id="2" creationId="{40E451EC-941A-43CE-917F-091D32CC846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Virtual Machines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278499" y="216844"/>
        <a:ext cx="832470" cy="956861"/>
      </dsp:txXfrm>
    </dsp:sp>
    <dsp:sp modelId="{41C0B38A-FF0E-4C29-A8B1-D7588A1A9344}">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Templates</a:t>
          </a:r>
        </a:p>
      </dsp:txBody>
      <dsp:txXfrm rot="-5400000">
        <a:off x="1929072" y="1396773"/>
        <a:ext cx="832470" cy="956861"/>
      </dsp:txXfrm>
    </dsp:sp>
    <dsp:sp modelId="{DB714A41-C1D3-45BA-AF9B-6C65091C561C}">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1396773"/>
        <a:ext cx="832470" cy="956861"/>
      </dsp:txXfrm>
    </dsp:sp>
    <dsp:sp modelId="{6C409B96-5012-4C95-B729-4C3A54709DB3}">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Design for Availability</a:t>
          </a:r>
        </a:p>
      </dsp:txBody>
      <dsp:txXfrm rot="-5400000">
        <a:off x="2584650" y="2576701"/>
        <a:ext cx="832470" cy="956861"/>
      </dsp:txXfrm>
    </dsp:sp>
    <dsp:sp modelId="{0EDA32DF-10F5-436B-AC95-08BA8592FE49}">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278499" y="2576701"/>
        <a:ext cx="832470" cy="956861"/>
      </dsp:txXfrm>
    </dsp:sp>
    <dsp:sp modelId="{FCD63225-8CE2-46D7-98CA-8991C289E97B}">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Containers</a:t>
          </a:r>
        </a:p>
      </dsp:txBody>
      <dsp:txXfrm rot="-5400000">
        <a:off x="1929072" y="3756630"/>
        <a:ext cx="832470" cy="956861"/>
      </dsp:txXfrm>
    </dsp:sp>
    <dsp:sp modelId="{BE696553-A41A-4883-9AE8-D4783B98C421}">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6/12/2017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6/12/2017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virtual-machines/windows/sizes-genera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 TargetMode="External"/><Relationship Id="rId2" Type="http://schemas.openxmlformats.org/officeDocument/2006/relationships/hyperlink" Target="https://docs.microsoft.com/en-us/azure/storage/storage-scalability-targets#unmanaged-virtual-machine-disks"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disk-encryption-deployment-scenarios-and-user-experiences" TargetMode="External"/><Relationship Id="rId2" Type="http://schemas.openxmlformats.org/officeDocument/2006/relationships/hyperlink" Target="https://azure.microsoft.com/en-us/pricing/details/storage/blobs/" TargetMode="External"/><Relationship Id="rId1" Type="http://schemas.openxmlformats.org/officeDocument/2006/relationships/slideLayout" Target="../slideLayouts/slideLayout6.xml"/><Relationship Id="rId4" Type="http://schemas.openxmlformats.org/officeDocument/2006/relationships/hyperlink" Target="https://docs.microsoft.com/en-us/azure/storage/storage-premium-storag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storage" TargetMode="External"/><Relationship Id="rId2" Type="http://schemas.openxmlformats.org/officeDocument/2006/relationships/hyperlink" Target="https://docs.microsoft.com/en-us/azure/virtual-machines/windows/acu" TargetMode="External"/><Relationship Id="rId1" Type="http://schemas.openxmlformats.org/officeDocument/2006/relationships/slideLayout" Target="../slideLayouts/slideLayout6.xml"/><Relationship Id="rId6" Type="http://schemas.openxmlformats.org/officeDocument/2006/relationships/hyperlink" Target="https://docs.microsoft.com/en-us/azure/virtual-machines/windows/sizes-comput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hp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storage-incremental-snapshots" TargetMode="External"/><Relationship Id="rId2" Type="http://schemas.openxmlformats.org/officeDocument/2006/relationships/hyperlink" Target="https://docs.microsoft.com/en-us/azure/storage/storage-managed-disks-overview#images-versus-snapshots" TargetMode="Externa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capture-image-resour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irtual-machine-scale-sets/virtual-machine-scale-sets-overview" TargetMode="External"/><Relationship Id="rId2" Type="http://schemas.openxmlformats.org/officeDocument/2006/relationships/hyperlink" Target="https://docs.microsoft.com/en-us/azure/virtual-machines/windows/resize-vm" TargetMode="External"/><Relationship Id="rId1" Type="http://schemas.openxmlformats.org/officeDocument/2006/relationships/slideLayout" Target="../slideLayouts/slideLayout6.xml"/><Relationship Id="rId4" Type="http://schemas.openxmlformats.org/officeDocument/2006/relationships/hyperlink" Target="https://docs.microsoft.com/en-us/azure/monitoring-and-diagnostics/monitoring-overview-autoscale#resource-metric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virtual-machines/virtual-machines-instancemetadataservice-overview" TargetMode="External"/><Relationship Id="rId2" Type="http://schemas.openxmlformats.org/officeDocument/2006/relationships/hyperlink" Target="https://github.com/Azure/azure-linux-extensions/tree/master/OSPatching" TargetMode="Externa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single-v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docs.microsoft.com/en-us/azure/virtual-machines/windows/manage-availabil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zure/azure-resource-manager/resource-manager-template-best-practices#parameters"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azure-resource-manager/resource-manager-template-best-practices#resource-nam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zure/azure-resource-manager/resource-manager-template-best-practices#variables"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7"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zure/azure-resource-manager/resource-manager-template-best-practices#resources"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tags" TargetMode="External"/><Relationship Id="rId2" Type="http://schemas.openxmlformats.org/officeDocument/2006/relationships/hyperlink" Target="https://docs.microsoft.com/en-us/azure/azure-resource-manager/resource-manager-template-location" TargetMode="Externa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hyperlink" Target="https://docs.microsoft.com/en-us/azure/azure-resource-manager/resource-group-create-multipl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azure/azure-resource-manager/resource-manager-template-best-practices#outputs"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linked-templat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define-dependencie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create-multiple" TargetMode="Externa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resource-manager/best-practices-resource-manager-state" TargetMode="External"/><Relationship Id="rId2" Type="http://schemas.openxmlformats.org/officeDocument/2006/relationships/hyperlink" Target="https://docs.microsoft.com/en-us/azure/azure-resource-manager/resource-manager-update" TargetMode="External"/><Relationship Id="rId1" Type="http://schemas.openxmlformats.org/officeDocument/2006/relationships/slideLayout" Target="../slideLayouts/slideLayout6.xml"/><Relationship Id="rId4" Type="http://schemas.openxmlformats.org/officeDocument/2006/relationships/hyperlink" Target="https://docs.microsoft.com/en-us/azure/azure-resource-manager/best-practices-resource-manager-design-templat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deploy-resources-from-marketplac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template-deploy-portal#create-resource-group" TargetMode="Externa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next-steps" TargetMode="External"/><Relationship Id="rId5" Type="http://schemas.openxmlformats.org/officeDocument/2006/relationships/hyperlink" Target="https://docs.microsoft.com/en-us/azure/azure-resource-manager/resource-group-template-deploy-portal#deploy-resources-from-a-template-saved-to-your-account" TargetMode="External"/><Relationship Id="rId4" Type="http://schemas.openxmlformats.org/officeDocument/2006/relationships/hyperlink" Target="https://docs.microsoft.com/en-us/azure/azure-resource-manager/resource-group-template-deploy-portal#deploy-resources-from-custom-templat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next-steps" TargetMode="External"/><Relationship Id="rId3" Type="http://schemas.openxmlformats.org/officeDocument/2006/relationships/hyperlink" Target="https://docs.microsoft.com/en-us/azure/azure-resource-manager/resource-group-template-deploy#deploy-a-template-from-an-external-source" TargetMode="External"/><Relationship Id="rId7" Type="http://schemas.openxmlformats.org/officeDocument/2006/relationships/hyperlink" Target="https://docs.microsoft.com/en-us/azure/azure-resource-manager/resource-group-template-deploy#sample-template" TargetMode="External"/><Relationship Id="rId2" Type="http://schemas.openxmlformats.org/officeDocument/2006/relationships/hyperlink" Target="https://docs.microsoft.com/en-us/azure/azure-resource-manager/resource-group-template-deploy#deploy-a-template-from-your-local-machine" TargetMode="Externa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incremental-and-complete-deployments" TargetMode="External"/><Relationship Id="rId5" Type="http://schemas.openxmlformats.org/officeDocument/2006/relationships/hyperlink" Target="https://docs.microsoft.com/en-us/azure/azure-resource-manager/resource-group-template-deploy#test-a-template-deployment" TargetMode="External"/><Relationship Id="rId4" Type="http://schemas.openxmlformats.org/officeDocument/2006/relationships/hyperlink" Target="https://docs.microsoft.com/en-us/azure/azure-resource-manager/resource-group-template-deploy#parameter-files"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ocs.microsoft.com/en-us/azure/azure-resource-manager/resource-group-template-deploy-cli" TargetMode="Externa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azure/best-practices-availability-paired-regions#what-are-paired-regions" TargetMode="External"/><Relationship Id="rId2" Type="http://schemas.openxmlformats.org/officeDocument/2006/relationships/hyperlink" Target="https://azure.microsoft.com/en-us/regions/"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multi-region-application" TargetMode="External"/><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rchitecture/resiliency/index#designing-for-resiliency" TargetMode="External"/><Relationship Id="rId2" Type="http://schemas.openxmlformats.org/officeDocument/2006/relationships/hyperlink" Target="https://docs.microsoft.com/en-us/azure/architecture/resiliency/high-availability-azure-applications"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en-us/azure/container-service/container-service-intro" TargetMode="External"/><Relationship Id="rId2" Type="http://schemas.openxmlformats.org/officeDocument/2006/relationships/hyperlink" Target="https://registry.hub.docker.com/" TargetMode="External"/><Relationship Id="rId1" Type="http://schemas.openxmlformats.org/officeDocument/2006/relationships/slideLayout" Target="../slideLayouts/slideLayout6.xml"/><Relationship Id="rId4" Type="http://schemas.openxmlformats.org/officeDocument/2006/relationships/hyperlink" Target="https://docs.microsoft.com/en-us/azure/virtual-machines/linux/container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hyperlink" Target="https://azure.microsoft.com/en-us/pricing/details/virtual-machines/linux/"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go.microsoft.com/fwlink/p/?LinkID=250998" TargetMode="External"/><Relationship Id="rId3" Type="http://schemas.openxmlformats.org/officeDocument/2006/relationships/hyperlink" Target="http://go.microsoft.com/fwlink/?LinkID=403033&amp;clcid=0x409" TargetMode="External"/><Relationship Id="rId7" Type="http://schemas.openxmlformats.org/officeDocument/2006/relationships/hyperlink" Target="https://github.com/coreos/coreos-overlay/tree/master/app-emulation/wa-linux-agent" TargetMode="External"/><Relationship Id="rId2" Type="http://schemas.openxmlformats.org/officeDocument/2006/relationships/hyperlink" Target="https://support.microsoft.com/en-us/help/3206074" TargetMode="External"/><Relationship Id="rId1" Type="http://schemas.openxmlformats.org/officeDocument/2006/relationships/slideLayout" Target="../slideLayouts/slideLayout6.xml"/><Relationship Id="rId6" Type="http://schemas.openxmlformats.org/officeDocument/2006/relationships/hyperlink" Target="https://coreos.com/docs/running-coreos/cloud-providers/azure/" TargetMode="External"/><Relationship Id="rId5" Type="http://schemas.openxmlformats.org/officeDocument/2006/relationships/hyperlink" Target="https://github.com/Azure/WALinuxAgent" TargetMode="External"/><Relationship Id="rId10" Type="http://schemas.openxmlformats.org/officeDocument/2006/relationships/hyperlink" Target="https://docs.microsoft.com/en-us/azure/virtual-machines/linux/endorsed-distros" TargetMode="External"/><Relationship Id="rId4" Type="http://schemas.openxmlformats.org/officeDocument/2006/relationships/hyperlink" Target="http://olcentgbl.trafficmanager.net/openlogic/6/openlogic/x86_64/RPMS/" TargetMode="External"/><Relationship Id="rId9" Type="http://schemas.openxmlformats.org/officeDocument/2006/relationships/hyperlink" Target="https://build.opensuse.org/project/show/Cloud:Tool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virtual-machines-windows-sizes" TargetMode="External"/><Relationship Id="rId3" Type="http://schemas.openxmlformats.org/officeDocument/2006/relationships/hyperlink" Target="https://docs.microsoft.com/en-us/azure/virtual-machines/virtual-machines-windows-sizes-compute" TargetMode="External"/><Relationship Id="rId7" Type="http://schemas.openxmlformats.org/officeDocument/2006/relationships/hyperlink" Target="https://docs.microsoft.com/en-us/azure/virtual-machines/virtual-machines-windows-sizes-hpc" TargetMode="External"/><Relationship Id="rId2" Type="http://schemas.openxmlformats.org/officeDocument/2006/relationships/hyperlink" Target="https://docs.microsoft.com/en-us/azure/virtual-machines/virtual-machines-windows-sizes-general" TargetMode="Externa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gpu" TargetMode="External"/><Relationship Id="rId5" Type="http://schemas.openxmlformats.org/officeDocument/2006/relationships/hyperlink" Target="https://docs.microsoft.com/en-us/azure/virtual-machines/virtual-machines-windows-sizes-storage" TargetMode="External"/><Relationship Id="rId4" Type="http://schemas.openxmlformats.org/officeDocument/2006/relationships/hyperlink" Target="https://docs.microsoft.com/en-us/azure/virtual-machines/virtual-machines-windows-sizes-mem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t>
            </a:r>
            <a:r>
              <a:rPr lang="en-US" sz="4313"/>
              <a:t>Azure Compute </a:t>
            </a:r>
            <a:r>
              <a:rPr lang="en-US" sz="4313" dirty="0"/>
              <a:t>Infrastructure</a:t>
            </a:r>
          </a:p>
        </p:txBody>
      </p:sp>
      <p:graphicFrame>
        <p:nvGraphicFramePr>
          <p:cNvPr id="32" name="Diagram 31"/>
          <p:cNvGraphicFramePr/>
          <p:nvPr>
            <p:extLst>
              <p:ext uri="{D42A27DB-BD31-4B8C-83A1-F6EECF244321}">
                <p14:modId xmlns:p14="http://schemas.microsoft.com/office/powerpoint/2010/main" val="65637618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 – General Purpose</a:t>
            </a:r>
          </a:p>
        </p:txBody>
      </p:sp>
      <p:sp>
        <p:nvSpPr>
          <p:cNvPr id="3" name="Content Placeholder 2"/>
          <p:cNvSpPr>
            <a:spLocks noGrp="1"/>
          </p:cNvSpPr>
          <p:nvPr>
            <p:ph idx="1"/>
          </p:nvPr>
        </p:nvSpPr>
        <p:spPr>
          <a:xfrm>
            <a:off x="838200" y="1825625"/>
            <a:ext cx="10515600" cy="1130226"/>
          </a:xfrm>
        </p:spPr>
        <p:txBody>
          <a:bodyPr>
            <a:normAutofit/>
          </a:bodyPr>
          <a:lstStyle/>
          <a:p>
            <a:r>
              <a:rPr lang="en-US" dirty="0"/>
              <a:t>Dv2 Series</a:t>
            </a:r>
          </a:p>
        </p:txBody>
      </p:sp>
      <p:graphicFrame>
        <p:nvGraphicFramePr>
          <p:cNvPr id="9" name="Table 8"/>
          <p:cNvGraphicFramePr>
            <a:graphicFrameLocks noGrp="1"/>
          </p:cNvGraphicFramePr>
          <p:nvPr>
            <p:extLst>
              <p:ext uri="{D42A27DB-BD31-4B8C-83A1-F6EECF244321}">
                <p14:modId xmlns:p14="http://schemas.microsoft.com/office/powerpoint/2010/main" val="2680335215"/>
              </p:ext>
            </p:extLst>
          </p:nvPr>
        </p:nvGraphicFramePr>
        <p:xfrm>
          <a:off x="1496451" y="2556153"/>
          <a:ext cx="6434633" cy="3124200"/>
        </p:xfrm>
        <a:graphic>
          <a:graphicData uri="http://schemas.openxmlformats.org/drawingml/2006/table">
            <a:tbl>
              <a:tblPr/>
              <a:tblGrid>
                <a:gridCol w="789127">
                  <a:extLst>
                    <a:ext uri="{9D8B030D-6E8A-4147-A177-3AD203B41FA5}">
                      <a16:colId xmlns:a16="http://schemas.microsoft.com/office/drawing/2014/main" val="925599882"/>
                    </a:ext>
                  </a:extLst>
                </a:gridCol>
                <a:gridCol w="656539">
                  <a:extLst>
                    <a:ext uri="{9D8B030D-6E8A-4147-A177-3AD203B41FA5}">
                      <a16:colId xmlns:a16="http://schemas.microsoft.com/office/drawing/2014/main" val="4070294126"/>
                    </a:ext>
                  </a:extLst>
                </a:gridCol>
                <a:gridCol w="721462">
                  <a:extLst>
                    <a:ext uri="{9D8B030D-6E8A-4147-A177-3AD203B41FA5}">
                      <a16:colId xmlns:a16="http://schemas.microsoft.com/office/drawing/2014/main" val="2243415314"/>
                    </a:ext>
                  </a:extLst>
                </a:gridCol>
                <a:gridCol w="744322">
                  <a:extLst>
                    <a:ext uri="{9D8B030D-6E8A-4147-A177-3AD203B41FA5}">
                      <a16:colId xmlns:a16="http://schemas.microsoft.com/office/drawing/2014/main" val="2916710756"/>
                    </a:ext>
                  </a:extLst>
                </a:gridCol>
                <a:gridCol w="1522476">
                  <a:extLst>
                    <a:ext uri="{9D8B030D-6E8A-4147-A177-3AD203B41FA5}">
                      <a16:colId xmlns:a16="http://schemas.microsoft.com/office/drawing/2014/main" val="2063774417"/>
                    </a:ext>
                  </a:extLst>
                </a:gridCol>
                <a:gridCol w="1099109">
                  <a:extLst>
                    <a:ext uri="{9D8B030D-6E8A-4147-A177-3AD203B41FA5}">
                      <a16:colId xmlns:a16="http://schemas.microsoft.com/office/drawing/2014/main" val="1937474503"/>
                    </a:ext>
                  </a:extLst>
                </a:gridCol>
                <a:gridCol w="901598">
                  <a:extLst>
                    <a:ext uri="{9D8B030D-6E8A-4147-A177-3AD203B41FA5}">
                      <a16:colId xmlns:a16="http://schemas.microsoft.com/office/drawing/2014/main" val="2928519171"/>
                    </a:ext>
                  </a:extLst>
                </a:gridCol>
              </a:tblGrid>
              <a:tr h="0">
                <a:tc>
                  <a:txBody>
                    <a:bodyPr/>
                    <a:lstStyle/>
                    <a:p>
                      <a:pPr marL="0" marR="0" fontAlgn="t">
                        <a:spcBef>
                          <a:spcPts val="0"/>
                        </a:spcBef>
                        <a:spcAft>
                          <a:spcPts val="0"/>
                        </a:spcAft>
                      </a:pPr>
                      <a:r>
                        <a:rPr lang="en-US" sz="1100" b="1" dirty="0">
                          <a:solidFill>
                            <a:srgbClr val="FF0000"/>
                          </a:solidFill>
                          <a:effectLst/>
                          <a:latin typeface="segoe-ui_semibold"/>
                        </a:rPr>
                        <a:t>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CPU cores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Memory: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Local SSD: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Max local disk throughput: IOPS / Read MBps / Write MBps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a:solidFill>
                            <a:srgbClr val="FF0000"/>
                          </a:solidFill>
                          <a:effectLst/>
                          <a:latin typeface="segoe-ui_semibold"/>
                        </a:rPr>
                        <a:t>Max data disks / throughput: IOPS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100" b="1" dirty="0">
                          <a:solidFill>
                            <a:srgbClr val="FF0000"/>
                          </a:solidFill>
                          <a:effectLst/>
                          <a:latin typeface="segoe-ui_semibold"/>
                        </a:rPr>
                        <a:t>Max NICs / Network bandwidth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081640746"/>
                  </a:ext>
                </a:extLst>
              </a:tr>
              <a:tr h="0">
                <a:tc>
                  <a:txBody>
                    <a:bodyPr/>
                    <a:lstStyle/>
                    <a:p>
                      <a:pPr marL="0" marR="0" fontAlgn="t">
                        <a:spcBef>
                          <a:spcPts val="0"/>
                        </a:spcBef>
                        <a:spcAft>
                          <a:spcPts val="0"/>
                        </a:spcAft>
                      </a:pPr>
                      <a:r>
                        <a:rPr lang="en-US" sz="1100">
                          <a:solidFill>
                            <a:srgbClr val="D5D5D5"/>
                          </a:solidFill>
                          <a:effectLst/>
                          <a:latin typeface="segoe-ui_normal"/>
                        </a:rPr>
                        <a:t>Standard_D1_v2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3000 / 46 / 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moderate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1700652"/>
                  </a:ext>
                </a:extLst>
              </a:tr>
              <a:tr h="0">
                <a:tc>
                  <a:txBody>
                    <a:bodyPr/>
                    <a:lstStyle/>
                    <a:p>
                      <a:pPr marL="0" marR="0" fontAlgn="t">
                        <a:spcBef>
                          <a:spcPts val="0"/>
                        </a:spcBef>
                        <a:spcAft>
                          <a:spcPts val="0"/>
                        </a:spcAft>
                      </a:pPr>
                      <a:r>
                        <a:rPr lang="en-US" sz="1100">
                          <a:solidFill>
                            <a:srgbClr val="D5D5D5"/>
                          </a:solidFill>
                          <a:effectLst/>
                          <a:latin typeface="segoe-ui_normal"/>
                        </a:rPr>
                        <a:t>Standard_D2_v2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6000 / 93 / 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4x500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1938868"/>
                  </a:ext>
                </a:extLst>
              </a:tr>
              <a:tr h="0">
                <a:tc>
                  <a:txBody>
                    <a:bodyPr/>
                    <a:lstStyle/>
                    <a:p>
                      <a:pPr marL="0" marR="0" fontAlgn="t">
                        <a:spcBef>
                          <a:spcPts val="0"/>
                        </a:spcBef>
                        <a:spcAft>
                          <a:spcPts val="0"/>
                        </a:spcAft>
                      </a:pPr>
                      <a:r>
                        <a:rPr lang="en-US" sz="1100">
                          <a:solidFill>
                            <a:srgbClr val="D5D5D5"/>
                          </a:solidFill>
                          <a:effectLst/>
                          <a:latin typeface="segoe-ui_normal"/>
                        </a:rPr>
                        <a:t>Standard_D3_v2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12000 / 187 / 93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8x500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83547944"/>
                  </a:ext>
                </a:extLst>
              </a:tr>
              <a:tr h="0">
                <a:tc>
                  <a:txBody>
                    <a:bodyPr/>
                    <a:lstStyle/>
                    <a:p>
                      <a:pPr marL="0" marR="0" fontAlgn="t">
                        <a:spcBef>
                          <a:spcPts val="0"/>
                        </a:spcBef>
                        <a:spcAft>
                          <a:spcPts val="0"/>
                        </a:spcAft>
                      </a:pPr>
                      <a:r>
                        <a:rPr lang="en-US" sz="1100">
                          <a:solidFill>
                            <a:srgbClr val="D5D5D5"/>
                          </a:solidFill>
                          <a:effectLst/>
                          <a:latin typeface="segoe-ui_normal"/>
                        </a:rPr>
                        <a:t>Standard_D4_v2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24000 / 375 / 187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 / 16x500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861186"/>
                  </a:ext>
                </a:extLst>
              </a:tr>
              <a:tr h="0">
                <a:tc>
                  <a:txBody>
                    <a:bodyPr/>
                    <a:lstStyle/>
                    <a:p>
                      <a:pPr marL="0" marR="0" fontAlgn="t">
                        <a:spcBef>
                          <a:spcPts val="0"/>
                        </a:spcBef>
                        <a:spcAft>
                          <a:spcPts val="0"/>
                        </a:spcAft>
                      </a:pPr>
                      <a:r>
                        <a:rPr lang="en-US" sz="1100">
                          <a:solidFill>
                            <a:srgbClr val="D5D5D5"/>
                          </a:solidFill>
                          <a:effectLst/>
                          <a:latin typeface="segoe-ui_normal"/>
                        </a:rPr>
                        <a:t>Standard_D5_v2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48000 / 750 / 375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32 / 32x500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8 / extremely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57614879"/>
                  </a:ext>
                </a:extLst>
              </a:tr>
            </a:tbl>
          </a:graphicData>
        </a:graphic>
      </p:graphicFrame>
      <p:sp>
        <p:nvSpPr>
          <p:cNvPr id="10" name="Rectangle 9"/>
          <p:cNvSpPr/>
          <p:nvPr/>
        </p:nvSpPr>
        <p:spPr>
          <a:xfrm>
            <a:off x="838200" y="5764550"/>
            <a:ext cx="7891130" cy="369332"/>
          </a:xfrm>
          <a:prstGeom prst="rect">
            <a:avLst/>
          </a:prstGeom>
        </p:spPr>
        <p:txBody>
          <a:bodyPr wrap="square">
            <a:spAutoFit/>
          </a:bodyPr>
          <a:lstStyle/>
          <a:p>
            <a:r>
              <a:rPr lang="en-US" dirty="0">
                <a:hlinkClick r:id="rId2"/>
              </a:rPr>
              <a:t>https://docs.microsoft.com/en-us/azure/virtual-machines/windows/sizes-general</a:t>
            </a:r>
            <a:r>
              <a:rPr lang="en-US" dirty="0"/>
              <a:t> </a:t>
            </a:r>
          </a:p>
        </p:txBody>
      </p:sp>
    </p:spTree>
    <p:extLst>
      <p:ext uri="{BB962C8B-B14F-4D97-AF65-F5344CB8AC3E}">
        <p14:creationId xmlns:p14="http://schemas.microsoft.com/office/powerpoint/2010/main" val="40400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92500" lnSpcReduction="20000"/>
          </a:bodyPr>
          <a:lstStyle/>
          <a:p>
            <a:r>
              <a:rPr lang="en-US" dirty="0"/>
              <a:t>OS Disk (attached via SATA)</a:t>
            </a:r>
          </a:p>
          <a:p>
            <a:pPr lvl="1"/>
            <a:r>
              <a:rPr lang="en-US" dirty="0"/>
              <a:t>VHD based</a:t>
            </a:r>
          </a:p>
          <a:p>
            <a:pPr lvl="1"/>
            <a:r>
              <a:rPr lang="en-US" dirty="0"/>
              <a:t>Persists</a:t>
            </a:r>
          </a:p>
          <a:p>
            <a:pPr lvl="1"/>
            <a:r>
              <a:rPr lang="en-US" b="1" dirty="0">
                <a:solidFill>
                  <a:srgbClr val="FF0000"/>
                </a:solidFill>
              </a:rPr>
              <a:t>Separate storage cost</a:t>
            </a:r>
          </a:p>
          <a:p>
            <a:r>
              <a:rPr lang="en-US" dirty="0"/>
              <a:t>Data Disk (SCSI)</a:t>
            </a:r>
          </a:p>
          <a:p>
            <a:pPr lvl="1"/>
            <a:r>
              <a:rPr lang="en-US" dirty="0"/>
              <a:t>VHD based</a:t>
            </a:r>
          </a:p>
          <a:p>
            <a:pPr lvl="1"/>
            <a:r>
              <a:rPr lang="en-US" dirty="0"/>
              <a:t>Persists</a:t>
            </a:r>
          </a:p>
          <a:p>
            <a:pPr lvl="1"/>
            <a:r>
              <a:rPr lang="en-US" b="1" dirty="0">
                <a:solidFill>
                  <a:srgbClr val="FF0000"/>
                </a:solidFill>
              </a:rPr>
              <a:t>Separate storage cost</a:t>
            </a:r>
          </a:p>
          <a:p>
            <a:r>
              <a:rPr lang="en-US" dirty="0"/>
              <a:t>Temporary Disk</a:t>
            </a:r>
          </a:p>
          <a:p>
            <a:pPr lvl="1"/>
            <a:r>
              <a:rPr lang="en-US" b="1" dirty="0">
                <a:solidFill>
                  <a:srgbClr val="FF0000"/>
                </a:solidFill>
              </a:rPr>
              <a:t>Doesn’t persist</a:t>
            </a:r>
          </a:p>
          <a:p>
            <a:pPr lvl="1"/>
            <a:r>
              <a:rPr lang="en-US" dirty="0"/>
              <a:t>No Separate storage cost</a:t>
            </a:r>
          </a:p>
          <a:p>
            <a:r>
              <a:rPr lang="en-US" b="1" dirty="0">
                <a:solidFill>
                  <a:srgbClr val="FF0000"/>
                </a:solidFill>
              </a:rPr>
              <a:t>Current Max Disk Size: 1024GB</a:t>
            </a:r>
          </a:p>
          <a:p>
            <a:r>
              <a:rPr lang="en-US" b="1" dirty="0">
                <a:solidFill>
                  <a:srgbClr val="FF0000"/>
                </a:solidFill>
              </a:rPr>
              <a:t>Premium Storage Disk Types</a:t>
            </a:r>
          </a:p>
          <a:p>
            <a:pPr lvl="1"/>
            <a:r>
              <a:rPr lang="en-US" b="1" dirty="0">
                <a:solidFill>
                  <a:srgbClr val="FF0000"/>
                </a:solidFill>
              </a:rPr>
              <a:t>P10, P20, P30</a:t>
            </a:r>
          </a:p>
          <a:p>
            <a:r>
              <a:rPr lang="en-US" b="1" dirty="0">
                <a:solidFill>
                  <a:srgbClr val="FF0000"/>
                </a:solidFill>
              </a:rPr>
              <a:t>Support for SSD (Premium Storage)</a:t>
            </a:r>
          </a:p>
          <a:p>
            <a:pPr lvl="1"/>
            <a:r>
              <a:rPr lang="en-US" b="1" dirty="0">
                <a:solidFill>
                  <a:srgbClr val="FF0000"/>
                </a:solidFill>
              </a:rPr>
              <a:t>DS-series, DSv2-series, GS-series, and Fs-series.</a:t>
            </a:r>
          </a:p>
          <a:p>
            <a:pPr lvl="1"/>
            <a:r>
              <a:rPr lang="en-US" b="1" dirty="0">
                <a:solidFill>
                  <a:srgbClr val="FF0000"/>
                </a:solidFill>
              </a:rPr>
              <a:t>You can use Standard </a:t>
            </a:r>
            <a:r>
              <a:rPr lang="en-US" sz="3000" b="1" dirty="0">
                <a:solidFill>
                  <a:srgbClr val="FF0000"/>
                </a:solidFill>
              </a:rPr>
              <a:t>OR</a:t>
            </a:r>
            <a:r>
              <a:rPr lang="en-US" b="1" dirty="0">
                <a:solidFill>
                  <a:srgbClr val="FF0000"/>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4955404"/>
              </p:ext>
            </p:extLst>
          </p:nvPr>
        </p:nvGraphicFramePr>
        <p:xfrm>
          <a:off x="6116669" y="4063927"/>
          <a:ext cx="4248302" cy="1412240"/>
        </p:xfrm>
        <a:graphic>
          <a:graphicData uri="http://schemas.openxmlformats.org/drawingml/2006/table">
            <a:tbl>
              <a:tblPr/>
              <a:tblGrid>
                <a:gridCol w="1753819">
                  <a:extLst>
                    <a:ext uri="{9D8B030D-6E8A-4147-A177-3AD203B41FA5}">
                      <a16:colId xmlns:a16="http://schemas.microsoft.com/office/drawing/2014/main" val="3862671723"/>
                    </a:ext>
                  </a:extLst>
                </a:gridCol>
                <a:gridCol w="749808">
                  <a:extLst>
                    <a:ext uri="{9D8B030D-6E8A-4147-A177-3AD203B41FA5}">
                      <a16:colId xmlns:a16="http://schemas.microsoft.com/office/drawing/2014/main" val="1207345879"/>
                    </a:ext>
                  </a:extLst>
                </a:gridCol>
                <a:gridCol w="749808">
                  <a:extLst>
                    <a:ext uri="{9D8B030D-6E8A-4147-A177-3AD203B41FA5}">
                      <a16:colId xmlns:a16="http://schemas.microsoft.com/office/drawing/2014/main" val="717373207"/>
                    </a:ext>
                  </a:extLst>
                </a:gridCol>
                <a:gridCol w="994867">
                  <a:extLst>
                    <a:ext uri="{9D8B030D-6E8A-4147-A177-3AD203B41FA5}">
                      <a16:colId xmlns:a16="http://schemas.microsoft.com/office/drawing/2014/main" val="2403278121"/>
                    </a:ext>
                  </a:extLst>
                </a:gridCol>
              </a:tblGrid>
              <a:tr h="0">
                <a:tc>
                  <a:txBody>
                    <a:bodyPr/>
                    <a:lstStyle/>
                    <a:p>
                      <a:pPr marL="0" marR="0" fontAlgn="t">
                        <a:spcBef>
                          <a:spcPts val="0"/>
                        </a:spcBef>
                        <a:spcAft>
                          <a:spcPts val="0"/>
                        </a:spcAft>
                      </a:pPr>
                      <a:r>
                        <a:rPr lang="en-US" sz="1100" b="1" dirty="0">
                          <a:solidFill>
                            <a:srgbClr val="D5D5D5"/>
                          </a:solidFill>
                          <a:effectLst/>
                          <a:latin typeface="segoe-ui_semibold"/>
                        </a:rPr>
                        <a:t>Premium storage disk type</a:t>
                      </a:r>
                      <a:endParaRPr lang="en-US" sz="1100" dirty="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P10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P20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P30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641305951"/>
                  </a:ext>
                </a:extLst>
              </a:tr>
              <a:tr h="0">
                <a:tc>
                  <a:txBody>
                    <a:bodyPr/>
                    <a:lstStyle/>
                    <a:p>
                      <a:pPr marL="0" marR="0" fontAlgn="t">
                        <a:spcBef>
                          <a:spcPts val="0"/>
                        </a:spcBef>
                        <a:spcAft>
                          <a:spcPts val="0"/>
                        </a:spcAft>
                      </a:pPr>
                      <a:r>
                        <a:rPr lang="en-US" sz="1100" dirty="0">
                          <a:solidFill>
                            <a:srgbClr val="D5D5D5"/>
                          </a:solidFill>
                          <a:effectLst/>
                          <a:latin typeface="segoe-ui_normal"/>
                        </a:rPr>
                        <a:t>Disk 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128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512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1,024 GB (1 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318955159"/>
                  </a:ext>
                </a:extLst>
              </a:tr>
              <a:tr h="0">
                <a:tc>
                  <a:txBody>
                    <a:bodyPr/>
                    <a:lstStyle/>
                    <a:p>
                      <a:pPr marL="0" marR="0" fontAlgn="t">
                        <a:spcBef>
                          <a:spcPts val="0"/>
                        </a:spcBef>
                        <a:spcAft>
                          <a:spcPts val="0"/>
                        </a:spcAft>
                      </a:pPr>
                      <a:r>
                        <a:rPr lang="en-US" sz="1100">
                          <a:solidFill>
                            <a:srgbClr val="D5D5D5"/>
                          </a:solidFill>
                          <a:effectLst/>
                          <a:latin typeface="segoe-ui_normal"/>
                        </a:rPr>
                        <a:t>IOPS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2,300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2841608"/>
                  </a:ext>
                </a:extLst>
              </a:tr>
              <a:tr h="0">
                <a:tc>
                  <a:txBody>
                    <a:bodyPr/>
                    <a:lstStyle/>
                    <a:p>
                      <a:pPr marL="0" marR="0" fontAlgn="t">
                        <a:spcBef>
                          <a:spcPts val="0"/>
                        </a:spcBef>
                        <a:spcAft>
                          <a:spcPts val="0"/>
                        </a:spcAft>
                      </a:pPr>
                      <a:r>
                        <a:rPr lang="en-US" sz="1100">
                          <a:solidFill>
                            <a:srgbClr val="D5D5D5"/>
                          </a:solidFill>
                          <a:effectLst/>
                          <a:latin typeface="segoe-ui_normal"/>
                        </a:rPr>
                        <a:t>Throughput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150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200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1664491"/>
                  </a:ext>
                </a:extLst>
              </a:tr>
            </a:tbl>
          </a:graphicData>
        </a:graphic>
      </p:graphicFrame>
      <p:sp>
        <p:nvSpPr>
          <p:cNvPr id="6" name="Rectangle 5"/>
          <p:cNvSpPr/>
          <p:nvPr/>
        </p:nvSpPr>
        <p:spPr>
          <a:xfrm>
            <a:off x="5365896" y="5476167"/>
            <a:ext cx="8849833" cy="430887"/>
          </a:xfrm>
          <a:prstGeom prst="rect">
            <a:avLst/>
          </a:prstGeom>
        </p:spPr>
        <p:txBody>
          <a:bodyPr wrap="square">
            <a:spAutoFit/>
          </a:bodyPr>
          <a:lstStyle/>
          <a:p>
            <a:r>
              <a:rPr lang="en-US" sz="1100" dirty="0">
                <a:hlinkClick r:id="rId2"/>
              </a:rPr>
              <a:t>https://docs.microsoft.com/en-us/azure/storage/storage-premium-storage#scalability-and-performance-targets</a:t>
            </a:r>
            <a:endParaRPr lang="en-US" sz="1100" dirty="0"/>
          </a:p>
          <a:p>
            <a:endParaRPr lang="en-US" sz="1100" dirty="0"/>
          </a:p>
        </p:txBody>
      </p:sp>
    </p:spTree>
    <p:extLst>
      <p:ext uri="{BB962C8B-B14F-4D97-AF65-F5344CB8AC3E}">
        <p14:creationId xmlns:p14="http://schemas.microsoft.com/office/powerpoint/2010/main" val="197435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dirty="0"/>
              <a:t>You can easily increase the size of existing disks. For example, you might want to increase the size of a 30-GB disk to 128 GB, or even to 1 TB. Or, you might want to convert your P20 disk to a P30 disk because you need more capacity or more IOPS and throughput.</a:t>
            </a:r>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77500" lnSpcReduction="20000"/>
          </a:bodyPr>
          <a:lstStyle/>
          <a:p>
            <a:r>
              <a:rPr lang="en-US" b="1" dirty="0">
                <a:solidFill>
                  <a:srgbClr val="FF0000"/>
                </a:solidFill>
              </a:rPr>
              <a:t>Unmanaged Disks – Requires Azure Storage Container </a:t>
            </a:r>
            <a:br>
              <a:rPr lang="en-US" dirty="0"/>
            </a:br>
            <a:r>
              <a:rPr lang="en-US" sz="1600" dirty="0">
                <a:hlinkClick r:id="rId2"/>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3"/>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411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p:txBody>
          <a:bodyPr>
            <a:normAutofit fontScale="70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2"/>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3"/>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4"/>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2"/>
              </a:rPr>
              <a:t>https://docs.microsoft.com/en-us/azure/virtual-machines/windows/acu</a:t>
            </a:r>
            <a:endParaRPr lang="en-US" dirty="0"/>
          </a:p>
          <a:p>
            <a:endParaRPr lang="en-US" dirty="0"/>
          </a:p>
        </p:txBody>
      </p:sp>
      <p:graphicFrame>
        <p:nvGraphicFramePr>
          <p:cNvPr id="4" name="Table 3">
            <a:extLst>
              <a:ext uri="{FF2B5EF4-FFF2-40B4-BE49-F238E27FC236}">
                <a16:creationId xmlns:a16="http://schemas.microsoft.com/office/drawing/2014/main" id="{9BFABEEB-678A-4613-8D30-5EEC540E85FA}"/>
              </a:ext>
            </a:extLst>
          </p:cNvPr>
          <p:cNvGraphicFramePr>
            <a:graphicFrameLocks noGrp="1"/>
          </p:cNvGraphicFramePr>
          <p:nvPr>
            <p:extLst>
              <p:ext uri="{D42A27DB-BD31-4B8C-83A1-F6EECF244321}">
                <p14:modId xmlns:p14="http://schemas.microsoft.com/office/powerpoint/2010/main" val="3103780871"/>
              </p:ext>
            </p:extLst>
          </p:nvPr>
        </p:nvGraphicFramePr>
        <p:xfrm>
          <a:off x="7945582" y="429923"/>
          <a:ext cx="3692489" cy="6060924"/>
        </p:xfrm>
        <a:graphic>
          <a:graphicData uri="http://schemas.openxmlformats.org/drawingml/2006/table">
            <a:tbl>
              <a:tblPr/>
              <a:tblGrid>
                <a:gridCol w="2253993">
                  <a:extLst>
                    <a:ext uri="{9D8B030D-6E8A-4147-A177-3AD203B41FA5}">
                      <a16:colId xmlns:a16="http://schemas.microsoft.com/office/drawing/2014/main" val="1591447980"/>
                    </a:ext>
                  </a:extLst>
                </a:gridCol>
                <a:gridCol w="1438496">
                  <a:extLst>
                    <a:ext uri="{9D8B030D-6E8A-4147-A177-3AD203B41FA5}">
                      <a16:colId xmlns:a16="http://schemas.microsoft.com/office/drawing/2014/main" val="2070277259"/>
                    </a:ext>
                  </a:extLst>
                </a:gridCol>
              </a:tblGrid>
              <a:tr h="336718">
                <a:tc>
                  <a:txBody>
                    <a:bodyPr/>
                    <a:lstStyle/>
                    <a:p>
                      <a:pPr marL="0" marR="0" fontAlgn="t">
                        <a:spcBef>
                          <a:spcPts val="0"/>
                        </a:spcBef>
                        <a:spcAft>
                          <a:spcPts val="0"/>
                        </a:spcAft>
                      </a:pPr>
                      <a:r>
                        <a:rPr lang="en-US" sz="1600">
                          <a:solidFill>
                            <a:srgbClr val="D5D5D5"/>
                          </a:solidFill>
                          <a:effectLst/>
                          <a:latin typeface="segoe-ui_semibold"/>
                        </a:rPr>
                        <a:t>SKU Family</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semibold"/>
                        </a:rPr>
                        <a:t>ACU/Core</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9662581"/>
                  </a:ext>
                </a:extLst>
              </a:tr>
              <a:tr h="336718">
                <a:tc>
                  <a:txBody>
                    <a:bodyPr/>
                    <a:lstStyle/>
                    <a:p>
                      <a:pPr marL="0" marR="0" fontAlgn="t">
                        <a:spcBef>
                          <a:spcPts val="0"/>
                        </a:spcBef>
                        <a:spcAft>
                          <a:spcPts val="0"/>
                        </a:spcAft>
                      </a:pPr>
                      <a:r>
                        <a:rPr lang="en-US" sz="1600">
                          <a:effectLst/>
                          <a:latin typeface="segoe-ui_normal"/>
                          <a:hlinkClick r:id="rId3"/>
                        </a:rPr>
                        <a:t>A0</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52969096"/>
                  </a:ext>
                </a:extLst>
              </a:tr>
              <a:tr h="336718">
                <a:tc>
                  <a:txBody>
                    <a:bodyPr/>
                    <a:lstStyle/>
                    <a:p>
                      <a:pPr marL="0" marR="0" fontAlgn="t">
                        <a:spcBef>
                          <a:spcPts val="0"/>
                        </a:spcBef>
                        <a:spcAft>
                          <a:spcPts val="0"/>
                        </a:spcAft>
                      </a:pPr>
                      <a:r>
                        <a:rPr lang="en-US" sz="1600">
                          <a:effectLst/>
                          <a:latin typeface="segoe-ui_normal"/>
                          <a:hlinkClick r:id="rId3"/>
                        </a:rPr>
                        <a:t>A1-A4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5287725"/>
                  </a:ext>
                </a:extLst>
              </a:tr>
              <a:tr h="336718">
                <a:tc>
                  <a:txBody>
                    <a:bodyPr/>
                    <a:lstStyle/>
                    <a:p>
                      <a:pPr marL="0" marR="0" fontAlgn="t">
                        <a:spcBef>
                          <a:spcPts val="0"/>
                        </a:spcBef>
                        <a:spcAft>
                          <a:spcPts val="0"/>
                        </a:spcAft>
                      </a:pPr>
                      <a:r>
                        <a:rPr lang="en-US" sz="1600">
                          <a:effectLst/>
                          <a:latin typeface="segoe-ui_normal"/>
                          <a:hlinkClick r:id="rId3"/>
                        </a:rPr>
                        <a:t>A5-A7</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73663877"/>
                  </a:ext>
                </a:extLst>
              </a:tr>
              <a:tr h="336718">
                <a:tc>
                  <a:txBody>
                    <a:bodyPr/>
                    <a:lstStyle/>
                    <a:p>
                      <a:pPr marL="0" marR="0" fontAlgn="t">
                        <a:spcBef>
                          <a:spcPts val="0"/>
                        </a:spcBef>
                        <a:spcAft>
                          <a:spcPts val="0"/>
                        </a:spcAft>
                      </a:pPr>
                      <a:r>
                        <a:rPr lang="en-US" sz="1600">
                          <a:effectLst/>
                          <a:latin typeface="segoe-ui_normal"/>
                          <a:hlinkClick r:id="rId3"/>
                        </a:rPr>
                        <a:t>A1_v2-A8_v2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33448890"/>
                  </a:ext>
                </a:extLst>
              </a:tr>
              <a:tr h="336718">
                <a:tc>
                  <a:txBody>
                    <a:bodyPr/>
                    <a:lstStyle/>
                    <a:p>
                      <a:pPr marL="0" marR="0" fontAlgn="t">
                        <a:spcBef>
                          <a:spcPts val="0"/>
                        </a:spcBef>
                        <a:spcAft>
                          <a:spcPts val="0"/>
                        </a:spcAft>
                      </a:pPr>
                      <a:r>
                        <a:rPr lang="en-US" sz="1600">
                          <a:effectLst/>
                          <a:latin typeface="segoe-ui_normal"/>
                          <a:hlinkClick r:id="rId3"/>
                        </a:rPr>
                        <a:t>A2m_v2-A8m_v2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50874199"/>
                  </a:ext>
                </a:extLst>
              </a:tr>
              <a:tr h="336718">
                <a:tc>
                  <a:txBody>
                    <a:bodyPr/>
                    <a:lstStyle/>
                    <a:p>
                      <a:pPr marL="0" marR="0" fontAlgn="t">
                        <a:spcBef>
                          <a:spcPts val="0"/>
                        </a:spcBef>
                        <a:spcAft>
                          <a:spcPts val="0"/>
                        </a:spcAft>
                      </a:pPr>
                      <a:r>
                        <a:rPr lang="en-US" sz="1600">
                          <a:effectLst/>
                          <a:latin typeface="segoe-ui_normal"/>
                          <a:hlinkClick r:id="rId4"/>
                        </a:rPr>
                        <a:t>A8-A11</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225*</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89204181"/>
                  </a:ext>
                </a:extLst>
              </a:tr>
              <a:tr h="336718">
                <a:tc>
                  <a:txBody>
                    <a:bodyPr/>
                    <a:lstStyle/>
                    <a:p>
                      <a:pPr marL="0" marR="0" fontAlgn="t">
                        <a:spcBef>
                          <a:spcPts val="0"/>
                        </a:spcBef>
                        <a:spcAft>
                          <a:spcPts val="0"/>
                        </a:spcAft>
                      </a:pPr>
                      <a:r>
                        <a:rPr lang="en-US" sz="1600">
                          <a:effectLst/>
                          <a:latin typeface="segoe-ui_normal"/>
                          <a:hlinkClick r:id="rId3"/>
                        </a:rPr>
                        <a:t>D1-D14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82318588"/>
                  </a:ext>
                </a:extLst>
              </a:tr>
              <a:tr h="336718">
                <a:tc>
                  <a:txBody>
                    <a:bodyPr/>
                    <a:lstStyle/>
                    <a:p>
                      <a:pPr marL="0" marR="0" fontAlgn="t">
                        <a:spcBef>
                          <a:spcPts val="0"/>
                        </a:spcBef>
                        <a:spcAft>
                          <a:spcPts val="0"/>
                        </a:spcAft>
                      </a:pPr>
                      <a:r>
                        <a:rPr lang="en-US" sz="1600">
                          <a:effectLst/>
                          <a:latin typeface="segoe-ui_normal"/>
                          <a:hlinkClick r:id="rId3"/>
                        </a:rPr>
                        <a:t>D1_v2-D15_v2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210 - 250*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31205766"/>
                  </a:ext>
                </a:extLst>
              </a:tr>
              <a:tr h="336718">
                <a:tc>
                  <a:txBody>
                    <a:bodyPr/>
                    <a:lstStyle/>
                    <a:p>
                      <a:pPr marL="0" marR="0" fontAlgn="t">
                        <a:spcBef>
                          <a:spcPts val="0"/>
                        </a:spcBef>
                        <a:spcAft>
                          <a:spcPts val="0"/>
                        </a:spcAft>
                      </a:pPr>
                      <a:r>
                        <a:rPr lang="en-US" sz="1600">
                          <a:effectLst/>
                          <a:latin typeface="segoe-ui_normal"/>
                          <a:hlinkClick r:id="rId5"/>
                        </a:rPr>
                        <a:t>DS1-DS14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070987033"/>
                  </a:ext>
                </a:extLst>
              </a:tr>
              <a:tr h="336718">
                <a:tc>
                  <a:txBody>
                    <a:bodyPr/>
                    <a:lstStyle/>
                    <a:p>
                      <a:pPr marL="0" marR="0" fontAlgn="t">
                        <a:spcBef>
                          <a:spcPts val="0"/>
                        </a:spcBef>
                        <a:spcAft>
                          <a:spcPts val="0"/>
                        </a:spcAft>
                      </a:pPr>
                      <a:r>
                        <a:rPr lang="en-US" sz="1600">
                          <a:effectLst/>
                          <a:latin typeface="segoe-ui_normal"/>
                          <a:hlinkClick r:id="rId5"/>
                        </a:rPr>
                        <a:t>DS1_v2-DS15_v2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468853"/>
                  </a:ext>
                </a:extLst>
              </a:tr>
              <a:tr h="336718">
                <a:tc>
                  <a:txBody>
                    <a:bodyPr/>
                    <a:lstStyle/>
                    <a:p>
                      <a:pPr marL="0" marR="0" fontAlgn="t">
                        <a:spcBef>
                          <a:spcPts val="0"/>
                        </a:spcBef>
                        <a:spcAft>
                          <a:spcPts val="0"/>
                        </a:spcAft>
                      </a:pPr>
                      <a:r>
                        <a:rPr lang="en-US" sz="1600">
                          <a:effectLst/>
                          <a:latin typeface="segoe-ui_normal"/>
                          <a:hlinkClick r:id="rId6"/>
                        </a:rPr>
                        <a:t>F1-F16</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57626280"/>
                  </a:ext>
                </a:extLst>
              </a:tr>
              <a:tr h="336718">
                <a:tc>
                  <a:txBody>
                    <a:bodyPr/>
                    <a:lstStyle/>
                    <a:p>
                      <a:pPr marL="0" marR="0" fontAlgn="t">
                        <a:spcBef>
                          <a:spcPts val="0"/>
                        </a:spcBef>
                        <a:spcAft>
                          <a:spcPts val="0"/>
                        </a:spcAft>
                      </a:pPr>
                      <a:r>
                        <a:rPr lang="en-US" sz="1600">
                          <a:effectLst/>
                          <a:latin typeface="segoe-ui_normal"/>
                          <a:hlinkClick r:id="rId6"/>
                        </a:rPr>
                        <a:t>F1s-F16s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56418192"/>
                  </a:ext>
                </a:extLst>
              </a:tr>
              <a:tr h="336718">
                <a:tc>
                  <a:txBody>
                    <a:bodyPr/>
                    <a:lstStyle/>
                    <a:p>
                      <a:pPr marL="0" marR="0" fontAlgn="t">
                        <a:spcBef>
                          <a:spcPts val="0"/>
                        </a:spcBef>
                        <a:spcAft>
                          <a:spcPts val="0"/>
                        </a:spcAft>
                      </a:pPr>
                      <a:r>
                        <a:rPr lang="en-US" sz="1600">
                          <a:effectLst/>
                          <a:latin typeface="segoe-ui_normal"/>
                          <a:hlinkClick r:id="rId5"/>
                        </a:rPr>
                        <a:t>G1-G5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04294396"/>
                  </a:ext>
                </a:extLst>
              </a:tr>
              <a:tr h="336718">
                <a:tc>
                  <a:txBody>
                    <a:bodyPr/>
                    <a:lstStyle/>
                    <a:p>
                      <a:pPr marL="0" marR="0" fontAlgn="t">
                        <a:spcBef>
                          <a:spcPts val="0"/>
                        </a:spcBef>
                        <a:spcAft>
                          <a:spcPts val="0"/>
                        </a:spcAft>
                      </a:pPr>
                      <a:r>
                        <a:rPr lang="en-US" sz="1600">
                          <a:effectLst/>
                          <a:latin typeface="segoe-ui_normal"/>
                          <a:hlinkClick r:id="rId5"/>
                        </a:rPr>
                        <a:t>GS1-GS5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49404953"/>
                  </a:ext>
                </a:extLst>
              </a:tr>
              <a:tr h="336718">
                <a:tc>
                  <a:txBody>
                    <a:bodyPr/>
                    <a:lstStyle/>
                    <a:p>
                      <a:pPr marL="0" marR="0" fontAlgn="t">
                        <a:spcBef>
                          <a:spcPts val="0"/>
                        </a:spcBef>
                        <a:spcAft>
                          <a:spcPts val="0"/>
                        </a:spcAft>
                      </a:pPr>
                      <a:r>
                        <a:rPr lang="en-US" sz="1600">
                          <a:effectLst/>
                          <a:latin typeface="segoe-ui_normal"/>
                          <a:hlinkClick r:id="rId4"/>
                        </a:rPr>
                        <a:t>H</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290 - 300*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79705789"/>
                  </a:ext>
                </a:extLst>
              </a:tr>
              <a:tr h="336718">
                <a:tc>
                  <a:txBody>
                    <a:bodyPr/>
                    <a:lstStyle/>
                    <a:p>
                      <a:pPr marL="0" marR="0" fontAlgn="t">
                        <a:spcBef>
                          <a:spcPts val="0"/>
                        </a:spcBef>
                        <a:spcAft>
                          <a:spcPts val="0"/>
                        </a:spcAft>
                      </a:pPr>
                      <a:r>
                        <a:rPr lang="en-US" sz="1600">
                          <a:effectLst/>
                          <a:latin typeface="segoe-ui_normal"/>
                          <a:hlinkClick r:id="rId7"/>
                        </a:rPr>
                        <a:t>L4s-L32s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426905660"/>
                  </a:ext>
                </a:extLst>
              </a:tr>
              <a:tr h="336718">
                <a:tc>
                  <a:txBody>
                    <a:bodyPr/>
                    <a:lstStyle/>
                    <a:p>
                      <a:pPr marL="0" marR="0" fontAlgn="t">
                        <a:spcBef>
                          <a:spcPts val="0"/>
                        </a:spcBef>
                        <a:spcAft>
                          <a:spcPts val="0"/>
                        </a:spcAft>
                      </a:pPr>
                      <a:r>
                        <a:rPr lang="en-US" sz="1600">
                          <a:effectLst/>
                          <a:latin typeface="segoe-ui_normal"/>
                          <a:hlinkClick r:id="rId5"/>
                        </a:rPr>
                        <a:t>M</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160-180**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0433625"/>
                  </a:ext>
                </a:extLst>
              </a:tr>
            </a:tbl>
          </a:graphicData>
        </a:graphic>
      </p:graphicFrame>
    </p:spTree>
    <p:extLst>
      <p:ext uri="{BB962C8B-B14F-4D97-AF65-F5344CB8AC3E}">
        <p14:creationId xmlns:p14="http://schemas.microsoft.com/office/powerpoint/2010/main" val="360454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lnSpcReduction="10000"/>
          </a:bodyPr>
          <a:lstStyle/>
          <a:p>
            <a:r>
              <a:rPr lang="en-US" b="1" dirty="0">
                <a:solidFill>
                  <a:srgbClr val="FF0000"/>
                </a:solidFill>
              </a:rPr>
              <a:t>Disk Snapshots let you capture current state copies of your disks.</a:t>
            </a:r>
          </a:p>
          <a:p>
            <a:pPr lvl="1"/>
            <a:r>
              <a:rPr lang="en-US" dirty="0"/>
              <a:t>Managed Disks: Take Snapshots of the disk </a:t>
            </a:r>
            <a:r>
              <a:rPr lang="en-US" dirty="0">
                <a:hlinkClick r:id="rId2"/>
              </a:rPr>
              <a:t>https://docs.microsoft.com/en-us/azure/storage/storage-managed-disks-overview#images-versus-snapshots</a:t>
            </a:r>
            <a:endParaRPr lang="en-US" dirty="0"/>
          </a:p>
          <a:p>
            <a:pPr lvl="1"/>
            <a:r>
              <a:rPr lang="en-US" dirty="0"/>
              <a:t>Unmanaged Disks: Take Snapshots of the underlying VHD blob </a:t>
            </a:r>
            <a:r>
              <a:rPr lang="en-US" dirty="0">
                <a:hlinkClick r:id="rId3"/>
              </a:rPr>
              <a:t>https://docs.microsoft.com/en-us/azure/storage/storage-incremental-snapshots</a:t>
            </a:r>
            <a:r>
              <a:rPr lang="en-US" dirty="0"/>
              <a:t> </a:t>
            </a:r>
          </a:p>
          <a:p>
            <a:r>
              <a:rPr lang="en-US" b="1" dirty="0">
                <a:solidFill>
                  <a:srgbClr val="FF0000"/>
                </a:solidFill>
              </a:rPr>
              <a:t>Images are representations of your VM that you can use to create more instances of the VM</a:t>
            </a:r>
          </a:p>
          <a:p>
            <a:pPr lvl="1"/>
            <a:r>
              <a:rPr lang="en-US" b="1" dirty="0">
                <a:solidFill>
                  <a:srgbClr val="FF0000"/>
                </a:solidFill>
              </a:rPr>
              <a:t>You can capture an Image of a VM and it will include all the disks. </a:t>
            </a:r>
            <a:r>
              <a:rPr lang="en-US" dirty="0">
                <a:hlinkClick r:id="rId4"/>
              </a:rPr>
              <a:t>https://docs.microsoft.com/en-us/azure/virtual-machines/windows/capture-image-resource</a:t>
            </a:r>
            <a:endParaRPr lang="en-US" dirty="0"/>
          </a:p>
          <a:p>
            <a:pPr lvl="1"/>
            <a:r>
              <a:rPr lang="en-US" dirty="0"/>
              <a:t>Snapshots only capture one disk at a time.</a:t>
            </a:r>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77500" lnSpcReduction="2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2"/>
              </a:rPr>
              <a:t>https://docs.microsoft.com/en-us/azure/virtual-machines/windows/resize-vm</a:t>
            </a:r>
            <a:endParaRPr lang="en-US" dirty="0"/>
          </a:p>
          <a:p>
            <a:r>
              <a:rPr lang="en-US" dirty="0"/>
              <a:t>Scale In or Out</a:t>
            </a:r>
          </a:p>
          <a:p>
            <a:pPr lvl="1"/>
            <a:r>
              <a:rPr lang="en-US" dirty="0"/>
              <a:t>You can create new instances of the VM based on platform images (max 1000) or your own custom images (max 100)</a:t>
            </a:r>
          </a:p>
          <a:p>
            <a:pPr lvl="2"/>
            <a:r>
              <a:rPr lang="en-US" b="1" dirty="0">
                <a:solidFill>
                  <a:srgbClr val="FF0000"/>
                </a:solidFill>
              </a:rPr>
              <a:t>Using VM Scale Sets </a:t>
            </a:r>
            <a:r>
              <a:rPr lang="en-US" sz="1300" dirty="0">
                <a:hlinkClick r:id="rId3"/>
              </a:rPr>
              <a:t>https://docs.microsoft.com/en-us/azure/virtual-machine-scale-sets/virtual-machine-scale-sets-overview</a:t>
            </a:r>
            <a:endParaRPr lang="en-US" sz="1300" dirty="0"/>
          </a:p>
          <a:p>
            <a:pPr lvl="2"/>
            <a:r>
              <a:rPr lang="en-US" b="1" dirty="0">
                <a:solidFill>
                  <a:srgbClr val="FF0000"/>
                </a:solidFill>
              </a:rPr>
              <a:t>Using Azure Automation</a:t>
            </a:r>
          </a:p>
          <a:p>
            <a:pPr lvl="2"/>
            <a:r>
              <a:rPr lang="en-US" b="1" dirty="0">
                <a:solidFill>
                  <a:srgbClr val="FF0000"/>
                </a:solidFill>
              </a:rPr>
              <a:t>Scheduled</a:t>
            </a:r>
          </a:p>
          <a:p>
            <a:pPr lvl="2"/>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73518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ARM Template Notes</a:t>
            </a:r>
          </a:p>
        </p:txBody>
      </p:sp>
      <p:sp>
        <p:nvSpPr>
          <p:cNvPr id="3" name="Content Placeholder 2"/>
          <p:cNvSpPr>
            <a:spLocks noGrp="1"/>
          </p:cNvSpPr>
          <p:nvPr>
            <p:ph idx="1"/>
          </p:nvPr>
        </p:nvSpPr>
        <p:spPr>
          <a:xfrm>
            <a:off x="838200" y="1825625"/>
            <a:ext cx="6929846" cy="4351338"/>
          </a:xfrm>
        </p:spPr>
        <p:txBody>
          <a:bodyPr/>
          <a:lstStyle/>
          <a:p>
            <a:r>
              <a:rPr lang="en-US" dirty="0" err="1"/>
              <a:t>osProfile</a:t>
            </a:r>
            <a:r>
              <a:rPr lang="en-US" dirty="0"/>
              <a:t> (</a:t>
            </a:r>
            <a:r>
              <a:rPr lang="en-US" dirty="0" err="1"/>
              <a:t>computerName</a:t>
            </a:r>
            <a:r>
              <a:rPr lang="en-US" dirty="0"/>
              <a:t>, admin user/pass)</a:t>
            </a:r>
          </a:p>
          <a:p>
            <a:pPr lvl="1"/>
            <a:r>
              <a:rPr lang="en-US" dirty="0" err="1"/>
              <a:t>ComputerName</a:t>
            </a:r>
            <a:r>
              <a:rPr lang="en-US" dirty="0"/>
              <a:t> != VM Name</a:t>
            </a:r>
          </a:p>
          <a:p>
            <a:r>
              <a:rPr lang="en-US" dirty="0"/>
              <a:t>Image Reference (Publisher, Offer, </a:t>
            </a:r>
            <a:r>
              <a:rPr lang="en-US" dirty="0" err="1"/>
              <a:t>Sku</a:t>
            </a:r>
            <a:r>
              <a:rPr lang="en-US" dirty="0"/>
              <a:t>, Version)</a:t>
            </a:r>
          </a:p>
          <a:p>
            <a:r>
              <a:rPr lang="en-US" dirty="0"/>
              <a:t>Custom Script Extensions</a:t>
            </a:r>
          </a:p>
          <a:p>
            <a:pPr lvl="1"/>
            <a:r>
              <a:rPr lang="en-US" b="1" dirty="0">
                <a:solidFill>
                  <a:srgbClr val="FF0000"/>
                </a:solidFill>
              </a:rPr>
              <a:t>Execute bash (Linux) or </a:t>
            </a:r>
            <a:r>
              <a:rPr lang="en-US" b="1" dirty="0" err="1">
                <a:solidFill>
                  <a:srgbClr val="FF0000"/>
                </a:solidFill>
              </a:rPr>
              <a:t>Powershell</a:t>
            </a:r>
            <a:r>
              <a:rPr lang="en-US" b="1" dirty="0">
                <a:solidFill>
                  <a:srgbClr val="FF0000"/>
                </a:solidFill>
              </a:rPr>
              <a:t> (windows)</a:t>
            </a:r>
          </a:p>
          <a:p>
            <a:pPr lvl="1"/>
            <a:r>
              <a:rPr lang="en-US" b="1" dirty="0">
                <a:solidFill>
                  <a:srgbClr val="FF0000"/>
                </a:solidFill>
              </a:rPr>
              <a:t>Script files must be externally available</a:t>
            </a:r>
          </a:p>
          <a:p>
            <a:pPr lvl="1"/>
            <a:r>
              <a:rPr lang="en-US" dirty="0"/>
              <a:t>Pass in first command to execute</a:t>
            </a:r>
          </a:p>
          <a:p>
            <a:pPr lvl="2"/>
            <a:r>
              <a:rPr lang="en-US" dirty="0"/>
              <a:t>Usually a call to a script file</a:t>
            </a:r>
          </a:p>
          <a:p>
            <a:pPr lvl="2"/>
            <a:endParaRPr lang="en-US" dirty="0"/>
          </a:p>
          <a:p>
            <a:endParaRPr lang="en-US" dirty="0"/>
          </a:p>
        </p:txBody>
      </p:sp>
      <p:pic>
        <p:nvPicPr>
          <p:cNvPr id="4" name="Picture 3"/>
          <p:cNvPicPr>
            <a:picLocks noChangeAspect="1"/>
          </p:cNvPicPr>
          <p:nvPr/>
        </p:nvPicPr>
        <p:blipFill>
          <a:blip r:embed="rId2"/>
          <a:stretch>
            <a:fillRect/>
          </a:stretch>
        </p:blipFill>
        <p:spPr>
          <a:xfrm>
            <a:off x="7867840" y="0"/>
            <a:ext cx="4324160" cy="6858000"/>
          </a:xfrm>
          <a:prstGeom prst="rect">
            <a:avLst/>
          </a:prstGeom>
        </p:spPr>
      </p:pic>
    </p:spTree>
    <p:extLst>
      <p:ext uri="{BB962C8B-B14F-4D97-AF65-F5344CB8AC3E}">
        <p14:creationId xmlns:p14="http://schemas.microsoft.com/office/powerpoint/2010/main" val="11288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70000" lnSpcReduction="20000"/>
          </a:bodyPr>
          <a:lstStyle/>
          <a:p>
            <a:r>
              <a:rPr lang="en-US" b="1" dirty="0">
                <a:solidFill>
                  <a:srgbClr val="FF0000"/>
                </a:solidFill>
              </a:rPr>
              <a:t>Premium Storage for Production Workloads (Storage SLAs)</a:t>
            </a:r>
          </a:p>
          <a:p>
            <a:r>
              <a:rPr lang="en-US" b="1" dirty="0">
                <a:solidFill>
                  <a:srgbClr val="FF0000"/>
                </a:solidFill>
              </a:rPr>
              <a:t>Choose a VM Size that works with premium storage for production</a:t>
            </a:r>
          </a:p>
          <a:p>
            <a:r>
              <a:rPr lang="en-US" b="1" dirty="0">
                <a:solidFill>
                  <a:srgbClr val="FF0000"/>
                </a:solidFill>
              </a:rPr>
              <a:t>Use Managed Disks over Unmanaged Disks</a:t>
            </a:r>
          </a:p>
          <a:p>
            <a:r>
              <a:rPr lang="en-US" dirty="0"/>
              <a:t>Scaling Up/Down is just resizing the VM</a:t>
            </a:r>
          </a:p>
          <a:p>
            <a:r>
              <a:rPr lang="en-US" b="1" dirty="0">
                <a:solidFill>
                  <a:srgbClr val="FF0000"/>
                </a:solidFill>
              </a:rPr>
              <a:t>Scaling In/Out – the VMs should be in an availability set</a:t>
            </a:r>
          </a:p>
          <a:p>
            <a:r>
              <a:rPr lang="en-US" dirty="0"/>
              <a:t>Use VM reboot logs to determine if VM was rebooted by planned maintenance</a:t>
            </a:r>
          </a:p>
          <a:p>
            <a:r>
              <a:rPr lang="en-US" dirty="0"/>
              <a:t>Use snapshots to prevent accidental data loss</a:t>
            </a:r>
          </a:p>
          <a:p>
            <a:r>
              <a:rPr lang="en-US" dirty="0"/>
              <a:t>Enable VM diagnostics for production (includes boot diagnostics)</a:t>
            </a:r>
          </a:p>
          <a:p>
            <a:r>
              <a:rPr lang="en-US" b="1" dirty="0"/>
              <a:t>Stopped</a:t>
            </a:r>
            <a:r>
              <a:rPr lang="en-US" dirty="0"/>
              <a:t> VMs are still charged for use. VMs need to be </a:t>
            </a:r>
            <a:r>
              <a:rPr lang="en-US" b="1" dirty="0"/>
              <a:t>deallocated</a:t>
            </a:r>
            <a:r>
              <a:rPr lang="en-US" dirty="0"/>
              <a:t> to stop charges. </a:t>
            </a:r>
            <a:r>
              <a:rPr lang="en-US" b="1" dirty="0">
                <a:solidFill>
                  <a:srgbClr val="FF0000"/>
                </a:solidFill>
              </a:rPr>
              <a:t>Stopping through OS does not deallocate! Stop with portal or CLI.</a:t>
            </a:r>
          </a:p>
          <a:p>
            <a:r>
              <a:rPr lang="en-US" dirty="0"/>
              <a:t>Use </a:t>
            </a:r>
            <a:r>
              <a:rPr lang="en-US" dirty="0">
                <a:hlinkClick r:id="rId2"/>
              </a:rPr>
              <a:t>OSPatching</a:t>
            </a:r>
            <a:r>
              <a:rPr lang="en-US" dirty="0"/>
              <a:t> VM extension to patch your OS. You can specify how often and whether to reboot.</a:t>
            </a:r>
          </a:p>
          <a:p>
            <a:r>
              <a:rPr lang="en-US" dirty="0"/>
              <a:t>* Preview Feature* </a:t>
            </a:r>
            <a:r>
              <a:rPr lang="en-US" dirty="0">
                <a:hlinkClick r:id="rId3"/>
              </a:rPr>
              <a:t>Azure Instance Metadata service </a:t>
            </a:r>
            <a:r>
              <a:rPr lang="en-US" dirty="0"/>
              <a:t>@ 169.254.169.254. Use this to learn about the VM from inside the VM as well as learn about upcoming events (reboots, </a:t>
            </a:r>
            <a:r>
              <a:rPr lang="en-US" dirty="0" err="1"/>
              <a:t>etc</a:t>
            </a:r>
            <a:r>
              <a:rPr lang="en-US" dirty="0"/>
              <a:t>).</a:t>
            </a:r>
          </a:p>
          <a:p>
            <a:endParaRPr lang="en-US" dirty="0"/>
          </a:p>
          <a:p>
            <a:endParaRPr lang="en-US" dirty="0"/>
          </a:p>
          <a:p>
            <a:endParaRPr lang="en-US" dirty="0"/>
          </a:p>
        </p:txBody>
      </p:sp>
      <p:sp>
        <p:nvSpPr>
          <p:cNvPr id="4" name="TextBox 3"/>
          <p:cNvSpPr txBox="1"/>
          <p:nvPr/>
        </p:nvSpPr>
        <p:spPr>
          <a:xfrm>
            <a:off x="465221" y="6311900"/>
            <a:ext cx="11726779" cy="369332"/>
          </a:xfrm>
          <a:prstGeom prst="rect">
            <a:avLst/>
          </a:prstGeom>
          <a:noFill/>
        </p:spPr>
        <p:txBody>
          <a:bodyPr wrap="square" rtlCol="0">
            <a:spAutoFit/>
          </a:bodyPr>
          <a:lstStyle/>
          <a:p>
            <a:r>
              <a:rPr lang="en-US" dirty="0">
                <a:hlinkClick r:id="rId4"/>
              </a:rPr>
              <a:t>https://docs.microsoft.com/en-us/azure/architecture/reference-architectures/virtual-machines-linux/single-vm</a:t>
            </a:r>
            <a:r>
              <a:rPr lang="en-US" dirty="0"/>
              <a:t> </a:t>
            </a:r>
          </a:p>
        </p:txBody>
      </p:sp>
    </p:spTree>
    <p:extLst>
      <p:ext uri="{BB962C8B-B14F-4D97-AF65-F5344CB8AC3E}">
        <p14:creationId xmlns:p14="http://schemas.microsoft.com/office/powerpoint/2010/main" val="2423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Sets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05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fontScale="92500" lnSpcReduction="20000"/>
          </a:bodyPr>
          <a:lstStyle/>
          <a:p>
            <a:r>
              <a:rPr lang="en-US" b="1" dirty="0">
                <a:solidFill>
                  <a:srgbClr val="FF0000"/>
                </a:solidFill>
              </a:rPr>
              <a:t>Availability Sets are for Unplanned &amp; Planned Maintenance</a:t>
            </a:r>
          </a:p>
          <a:p>
            <a:pPr lvl="1"/>
            <a:r>
              <a:rPr lang="en-US" b="1" dirty="0">
                <a:solidFill>
                  <a:srgbClr val="FF0000"/>
                </a:solidFill>
              </a:rPr>
              <a:t>Fault Domains (2 default, some regions allow 3)</a:t>
            </a:r>
          </a:p>
          <a:p>
            <a:pPr lvl="1"/>
            <a:r>
              <a:rPr lang="en-US" b="1" dirty="0">
                <a:solidFill>
                  <a:srgbClr val="FF0000"/>
                </a:solidFill>
              </a:rPr>
              <a:t>Upgrade Domains (5 default, 1-20 allowed)</a:t>
            </a:r>
          </a:p>
          <a:p>
            <a:r>
              <a:rPr lang="en-US" b="1" dirty="0">
                <a:solidFill>
                  <a:srgbClr val="FF0000"/>
                </a:solidFill>
              </a:rPr>
              <a:t>Separate each app role/tier into separate </a:t>
            </a:r>
            <a:r>
              <a:rPr lang="en-US" b="1" dirty="0" err="1">
                <a:solidFill>
                  <a:srgbClr val="FF0000"/>
                </a:solidFill>
              </a:rPr>
              <a:t>Availiability</a:t>
            </a:r>
            <a:r>
              <a:rPr lang="en-US" b="1" dirty="0">
                <a:solidFill>
                  <a:srgbClr val="FF0000"/>
                </a:solidFill>
              </a:rPr>
              <a:t> Sets </a:t>
            </a:r>
            <a:r>
              <a:rPr lang="en-US" dirty="0"/>
              <a:t>(2000 per region) </a:t>
            </a:r>
          </a:p>
          <a:p>
            <a:r>
              <a:rPr lang="en-US" b="1" dirty="0">
                <a:solidFill>
                  <a:srgbClr val="FF0000"/>
                </a:solidFill>
              </a:rPr>
              <a:t>Front with Load Balancer, App Gateway</a:t>
            </a:r>
          </a:p>
          <a:p>
            <a:r>
              <a:rPr lang="en-US" b="1" dirty="0">
                <a:solidFill>
                  <a:srgbClr val="FF0000"/>
                </a:solidFill>
              </a:rPr>
              <a:t>Do NOT put a single VM in an Availability Set</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2"/>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r>
              <a:rPr lang="en-US" sz="1400" dirty="0">
                <a:hlinkClick r:id="rId4"/>
              </a:rPr>
              <a:t>https://docs.microsoft.com/en-us/azure/virtual-machines/windows/manage-availability</a:t>
            </a:r>
            <a:r>
              <a:rPr lang="en-US" sz="1400" dirty="0"/>
              <a:t> </a:t>
            </a:r>
          </a:p>
        </p:txBody>
      </p:sp>
    </p:spTree>
    <p:extLst>
      <p:ext uri="{BB962C8B-B14F-4D97-AF65-F5344CB8AC3E}">
        <p14:creationId xmlns:p14="http://schemas.microsoft.com/office/powerpoint/2010/main" val="5566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ARM?</a:t>
            </a:r>
          </a:p>
        </p:txBody>
      </p:sp>
      <p:sp>
        <p:nvSpPr>
          <p:cNvPr id="3" name="Content Placeholder 2"/>
          <p:cNvSpPr>
            <a:spLocks noGrp="1"/>
          </p:cNvSpPr>
          <p:nvPr>
            <p:ph idx="1"/>
          </p:nvPr>
        </p:nvSpPr>
        <p:spPr>
          <a:xfrm>
            <a:off x="838200" y="1825625"/>
            <a:ext cx="5466347" cy="4351338"/>
          </a:xfrm>
        </p:spPr>
        <p:txBody>
          <a:bodyPr>
            <a:normAutofit fontScale="92500" lnSpcReduction="20000"/>
          </a:bodyPr>
          <a:lstStyle/>
          <a:p>
            <a:r>
              <a:rPr lang="en-US" dirty="0"/>
              <a:t>Resource – Any Azure Service</a:t>
            </a:r>
          </a:p>
          <a:p>
            <a:r>
              <a:rPr lang="en-US" dirty="0"/>
              <a:t>Resource Group – A container for Azure Resources. </a:t>
            </a:r>
            <a:r>
              <a:rPr lang="en-US" b="1" dirty="0">
                <a:solidFill>
                  <a:srgbClr val="FF0000"/>
                </a:solidFill>
              </a:rPr>
              <a:t>Resources only belong to one group</a:t>
            </a:r>
            <a:r>
              <a:rPr lang="en-US" dirty="0"/>
              <a:t>. You can grant permissions to users/groups on all resources in a group.</a:t>
            </a:r>
          </a:p>
          <a:p>
            <a:r>
              <a:rPr lang="en-US" dirty="0"/>
              <a:t>Resource Provider – Service that supplies the resources you can deploy. </a:t>
            </a:r>
          </a:p>
          <a:p>
            <a:r>
              <a:rPr lang="en-US" dirty="0"/>
              <a:t>Resource Manager Template – a JSON file that defines one more resources deployed to a group and relationships between them. </a:t>
            </a:r>
          </a:p>
        </p:txBody>
      </p:sp>
      <p:pic>
        <p:nvPicPr>
          <p:cNvPr id="5122" name="Picture 2" descr="Resource Manager reques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752" y="0"/>
            <a:ext cx="6251248" cy="378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546733"/>
              </p:ext>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val="3094396582"/>
                    </a:ext>
                  </a:extLst>
                </a:gridCol>
                <a:gridCol w="946930">
                  <a:extLst>
                    <a:ext uri="{9D8B030D-6E8A-4147-A177-3AD203B41FA5}">
                      <a16:colId xmlns:a16="http://schemas.microsoft.com/office/drawing/2014/main" val="97210441"/>
                    </a:ext>
                  </a:extLst>
                </a:gridCol>
                <a:gridCol w="6485781">
                  <a:extLst>
                    <a:ext uri="{9D8B030D-6E8A-4147-A177-3AD203B41FA5}">
                      <a16:colId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2"/>
          <a:stretch>
            <a:fillRect/>
          </a:stretch>
        </p:blipFill>
        <p:spPr>
          <a:xfrm>
            <a:off x="838200" y="1367246"/>
            <a:ext cx="8880958" cy="1924594"/>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2"/>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3"/>
          <a:stretch>
            <a:fillRect/>
          </a:stretch>
        </p:blipFill>
        <p:spPr>
          <a:xfrm>
            <a:off x="7524207" y="955071"/>
            <a:ext cx="4667794" cy="5140929"/>
          </a:xfrm>
          <a:prstGeom prst="rect">
            <a:avLst/>
          </a:prstGeom>
        </p:spPr>
      </p:pic>
    </p:spTree>
    <p:extLst>
      <p:ext uri="{BB962C8B-B14F-4D97-AF65-F5344CB8AC3E}">
        <p14:creationId xmlns:p14="http://schemas.microsoft.com/office/powerpoint/2010/main" val="164750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2"/>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2"/>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3"/>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2"/>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3"/>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5"/>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4"/>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195782"/>
            <a:ext cx="11049000" cy="2743464"/>
          </a:xfrm>
        </p:spPr>
        <p:txBody>
          <a:bodyPr>
            <a:normAutofit fontScale="92500"/>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2"/>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3"/>
          <a:stretch>
            <a:fillRect/>
          </a:stretch>
        </p:blipFill>
        <p:spPr>
          <a:xfrm>
            <a:off x="838200" y="1231677"/>
            <a:ext cx="10900955" cy="1863893"/>
          </a:xfrm>
          <a:prstGeom prst="rect">
            <a:avLst/>
          </a:prstGeom>
        </p:spPr>
      </p:pic>
    </p:spTree>
    <p:extLst>
      <p:ext uri="{BB962C8B-B14F-4D97-AF65-F5344CB8AC3E}">
        <p14:creationId xmlns:p14="http://schemas.microsoft.com/office/powerpoint/2010/main" val="418521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2"/>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70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2"/>
          <a:stretch>
            <a:fillRect/>
          </a:stretch>
        </p:blipFill>
        <p:spPr>
          <a:xfrm>
            <a:off x="5946718" y="1440579"/>
            <a:ext cx="6245282" cy="2936693"/>
          </a:xfrm>
          <a:prstGeom prst="rect">
            <a:avLst/>
          </a:prstGeom>
        </p:spPr>
      </p:pic>
      <p:pic>
        <p:nvPicPr>
          <p:cNvPr id="5" name="Picture 4"/>
          <p:cNvPicPr>
            <a:picLocks noChangeAspect="1"/>
          </p:cNvPicPr>
          <p:nvPr/>
        </p:nvPicPr>
        <p:blipFill>
          <a:blip r:embed="rId3"/>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4"/>
              </a:rPr>
              <a:t>https://docs.microsoft.com/en-us/azure/azure-resource-manager/resource-group-linked-templates</a:t>
            </a:r>
            <a:r>
              <a:rPr lang="en-US" dirty="0"/>
              <a:t> </a:t>
            </a:r>
          </a:p>
        </p:txBody>
      </p:sp>
    </p:spTree>
    <p:extLst>
      <p:ext uri="{BB962C8B-B14F-4D97-AF65-F5344CB8AC3E}">
        <p14:creationId xmlns:p14="http://schemas.microsoft.com/office/powerpoint/2010/main" val="1686967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2"/>
          <a:stretch>
            <a:fillRect/>
          </a:stretch>
        </p:blipFill>
        <p:spPr>
          <a:xfrm>
            <a:off x="7459580" y="1283368"/>
            <a:ext cx="4475746" cy="2766067"/>
          </a:xfrm>
          <a:prstGeom prst="rect">
            <a:avLst/>
          </a:prstGeom>
        </p:spPr>
      </p:pic>
      <p:pic>
        <p:nvPicPr>
          <p:cNvPr id="6" name="Picture 5"/>
          <p:cNvPicPr>
            <a:picLocks noChangeAspect="1"/>
          </p:cNvPicPr>
          <p:nvPr/>
        </p:nvPicPr>
        <p:blipFill>
          <a:blip r:embed="rId3"/>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4"/>
              </a:rPr>
              <a:t>https://docs.microsoft.com/en-us/azure/azure-resource-manager/resource-group-define-dependencies</a:t>
            </a:r>
            <a:r>
              <a:rPr lang="en-US" dirty="0"/>
              <a:t> </a:t>
            </a:r>
          </a:p>
        </p:txBody>
      </p:sp>
    </p:spTree>
    <p:extLst>
      <p:ext uri="{BB962C8B-B14F-4D97-AF65-F5344CB8AC3E}">
        <p14:creationId xmlns:p14="http://schemas.microsoft.com/office/powerpoint/2010/main" val="7557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775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6470469" y="1336315"/>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3"/>
              </a:rPr>
              <a:t>https://docs.microsoft.com/en-us/azure/azure-resource-manager/resource-group-create-multiple</a:t>
            </a:r>
            <a:r>
              <a:rPr lang="en-US" dirty="0"/>
              <a:t> </a:t>
            </a:r>
          </a:p>
        </p:txBody>
      </p:sp>
    </p:spTree>
    <p:extLst>
      <p:ext uri="{BB962C8B-B14F-4D97-AF65-F5344CB8AC3E}">
        <p14:creationId xmlns:p14="http://schemas.microsoft.com/office/powerpoint/2010/main" val="419374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2"/>
              </a:rPr>
              <a:t>https://docs.microsoft.com/en-us/azure/azure-resource-manager/resource-manager-update</a:t>
            </a:r>
            <a:endParaRPr lang="en-US" dirty="0"/>
          </a:p>
          <a:p>
            <a:r>
              <a:rPr lang="en-US" dirty="0"/>
              <a:t>Share state between linked templates: </a:t>
            </a:r>
            <a:r>
              <a:rPr lang="en-US" dirty="0">
                <a:hlinkClick r:id="rId3"/>
              </a:rPr>
              <a:t>https://docs.microsoft.com/en-us/azure/azure-resource-manager/best-practices-resource-manager-state</a:t>
            </a:r>
            <a:endParaRPr lang="en-US" dirty="0"/>
          </a:p>
          <a:p>
            <a:r>
              <a:rPr lang="en-US" dirty="0"/>
              <a:t>Patterns for deploying resources: </a:t>
            </a:r>
            <a:r>
              <a:rPr lang="en-US" dirty="0">
                <a:hlinkClick r:id="rId4"/>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a:p>
            <a:r>
              <a:rPr lang="en-US" dirty="0"/>
              <a:t>Containers</a:t>
            </a:r>
          </a:p>
          <a:p>
            <a:r>
              <a:rPr lang="en-US" b="1" dirty="0">
                <a:solidFill>
                  <a:srgbClr val="FF0000"/>
                </a:solidFill>
              </a:rPr>
              <a:t>* Items in Bold Red are key points</a:t>
            </a:r>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2"/>
              </a:rPr>
              <a:t>Create resource group</a:t>
            </a:r>
            <a:endParaRPr lang="en-US" dirty="0"/>
          </a:p>
          <a:p>
            <a:r>
              <a:rPr lang="en-US" dirty="0">
                <a:hlinkClick r:id="rId3"/>
              </a:rPr>
              <a:t>Deploy resources from Marketplace</a:t>
            </a:r>
            <a:endParaRPr lang="en-US" dirty="0"/>
          </a:p>
          <a:p>
            <a:r>
              <a:rPr lang="en-US" dirty="0">
                <a:hlinkClick r:id="rId4"/>
              </a:rPr>
              <a:t>Deploy resources from custom template</a:t>
            </a:r>
            <a:endParaRPr lang="en-US" dirty="0"/>
          </a:p>
          <a:p>
            <a:r>
              <a:rPr lang="en-US" dirty="0">
                <a:hlinkClick r:id="rId5"/>
              </a:rPr>
              <a:t>Deploy resources from a template saved to your account</a:t>
            </a:r>
            <a:endParaRPr lang="en-US" dirty="0"/>
          </a:p>
          <a:p>
            <a:r>
              <a:rPr lang="en-US" dirty="0">
                <a:hlinkClick r:id="rId6"/>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7"/>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2"/>
          <a:stretch>
            <a:fillRect/>
          </a:stretch>
        </p:blipFill>
        <p:spPr>
          <a:xfrm>
            <a:off x="529730" y="1791901"/>
            <a:ext cx="10333372" cy="1305818"/>
          </a:xfrm>
          <a:prstGeom prst="rect">
            <a:avLst/>
          </a:prstGeom>
        </p:spPr>
      </p:pic>
      <p:pic>
        <p:nvPicPr>
          <p:cNvPr id="5" name="Picture 4"/>
          <p:cNvPicPr>
            <a:picLocks noChangeAspect="1"/>
          </p:cNvPicPr>
          <p:nvPr/>
        </p:nvPicPr>
        <p:blipFill>
          <a:blip r:embed="rId3"/>
          <a:stretch>
            <a:fillRect/>
          </a:stretch>
        </p:blipFill>
        <p:spPr>
          <a:xfrm>
            <a:off x="529730" y="3639097"/>
            <a:ext cx="11662270" cy="570356"/>
          </a:xfrm>
          <a:prstGeom prst="rect">
            <a:avLst/>
          </a:prstGeom>
        </p:spPr>
      </p:pic>
      <p:pic>
        <p:nvPicPr>
          <p:cNvPr id="6" name="Picture 5"/>
          <p:cNvPicPr>
            <a:picLocks noChangeAspect="1"/>
          </p:cNvPicPr>
          <p:nvPr/>
        </p:nvPicPr>
        <p:blipFill>
          <a:blip r:embed="rId4"/>
          <a:stretch>
            <a:fillRect/>
          </a:stretch>
        </p:blipFill>
        <p:spPr>
          <a:xfrm>
            <a:off x="529730" y="4660365"/>
            <a:ext cx="10972800" cy="771525"/>
          </a:xfrm>
          <a:prstGeom prst="rect">
            <a:avLst/>
          </a:prstGeom>
        </p:spPr>
      </p:pic>
      <p:pic>
        <p:nvPicPr>
          <p:cNvPr id="7" name="Picture 6"/>
          <p:cNvPicPr>
            <a:picLocks noChangeAspect="1"/>
          </p:cNvPicPr>
          <p:nvPr/>
        </p:nvPicPr>
        <p:blipFill>
          <a:blip r:embed="rId5"/>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lnSpcReduction="1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2"/>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3"/>
              </a:rPr>
              <a:t>https://docs.microsoft.com/en-us/azure/azure-resource-manager/resource-group-template-deploy</a:t>
            </a:r>
            <a:r>
              <a:rPr lang="en-US" dirty="0"/>
              <a:t> </a:t>
            </a:r>
          </a:p>
        </p:txBody>
      </p:sp>
    </p:spTree>
    <p:extLst>
      <p:ext uri="{BB962C8B-B14F-4D97-AF65-F5344CB8AC3E}">
        <p14:creationId xmlns:p14="http://schemas.microsoft.com/office/powerpoint/2010/main" val="98249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2"/>
              </a:rPr>
              <a:t>Deploy a template from your local machine</a:t>
            </a:r>
            <a:endParaRPr lang="en-US" dirty="0"/>
          </a:p>
          <a:p>
            <a:r>
              <a:rPr lang="en-US" dirty="0">
                <a:hlinkClick r:id="rId3"/>
              </a:rPr>
              <a:t>Deploy a template from an external source</a:t>
            </a:r>
            <a:endParaRPr lang="en-US" dirty="0"/>
          </a:p>
          <a:p>
            <a:r>
              <a:rPr lang="en-US" dirty="0">
                <a:hlinkClick r:id="rId4"/>
              </a:rPr>
              <a:t>Parameter files</a:t>
            </a:r>
            <a:endParaRPr lang="en-US" dirty="0"/>
          </a:p>
          <a:p>
            <a:r>
              <a:rPr lang="en-US" dirty="0">
                <a:hlinkClick r:id="rId5"/>
              </a:rPr>
              <a:t>Test a template deployment</a:t>
            </a:r>
            <a:endParaRPr lang="en-US" dirty="0"/>
          </a:p>
          <a:p>
            <a:r>
              <a:rPr lang="en-US" dirty="0">
                <a:hlinkClick r:id="rId6"/>
              </a:rPr>
              <a:t>Incremental and complete deployments</a:t>
            </a:r>
            <a:endParaRPr lang="en-US" dirty="0"/>
          </a:p>
          <a:p>
            <a:r>
              <a:rPr lang="en-US" dirty="0">
                <a:hlinkClick r:id="rId7"/>
              </a:rPr>
              <a:t>Sample template</a:t>
            </a:r>
            <a:endParaRPr lang="en-US" dirty="0"/>
          </a:p>
          <a:p>
            <a:r>
              <a:rPr lang="en-US" dirty="0">
                <a:hlinkClick r:id="rId8"/>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id="{99A4E0AF-8A74-4BED-BB6D-188F305F3431}"/>
              </a:ext>
            </a:extLst>
          </p:cNvPr>
          <p:cNvSpPr>
            <a:spLocks noGrp="1"/>
          </p:cNvSpPr>
          <p:nvPr>
            <p:ph type="body" sz="quarter" idx="4294967295"/>
          </p:nvPr>
        </p:nvSpPr>
        <p:spPr>
          <a:xfrm>
            <a:off x="0" y="6207125"/>
            <a:ext cx="11768138" cy="603250"/>
          </a:xfrm>
        </p:spPr>
        <p:txBody>
          <a:bodyPr>
            <a:normAutofit fontScale="77500" lnSpcReduction="20000"/>
          </a:bodyPr>
          <a:lstStyle/>
          <a:p>
            <a:r>
              <a:rPr lang="en-US" dirty="0">
                <a:hlinkClick r:id="rId2"/>
              </a:rPr>
              <a:t>https://docs.microsoft.com/en-us/azure/azure-resource-manager/resource-group-template-deploy-cli</a:t>
            </a:r>
            <a:r>
              <a:rPr lang="en-US" dirty="0"/>
              <a:t> </a:t>
            </a:r>
          </a:p>
        </p:txBody>
      </p:sp>
      <p:pic>
        <p:nvPicPr>
          <p:cNvPr id="4" name="Picture 3"/>
          <p:cNvPicPr>
            <a:picLocks noChangeAspect="1"/>
          </p:cNvPicPr>
          <p:nvPr/>
        </p:nvPicPr>
        <p:blipFill>
          <a:blip r:embed="rId3"/>
          <a:stretch>
            <a:fillRect/>
          </a:stretch>
        </p:blipFill>
        <p:spPr>
          <a:xfrm>
            <a:off x="4866385" y="1333533"/>
            <a:ext cx="7223727" cy="1790936"/>
          </a:xfrm>
          <a:prstGeom prst="rect">
            <a:avLst/>
          </a:prstGeom>
        </p:spPr>
      </p:pic>
      <p:grpSp>
        <p:nvGrpSpPr>
          <p:cNvPr id="8" name="Group 7">
            <a:extLst>
              <a:ext uri="{FF2B5EF4-FFF2-40B4-BE49-F238E27FC236}">
                <a16:creationId xmlns:a16="http://schemas.microsoft.com/office/drawing/2014/main"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a16="http://schemas.microsoft.com/office/drawing/2014/main"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a16="http://schemas.microsoft.com/office/drawing/2014/main" id="{BF3CF0D9-3920-463E-9CF9-C9D6A9B06185}"/>
                </a:ext>
              </a:extLst>
            </p:cNvPr>
            <p:cNvPicPr>
              <a:picLocks noChangeAspect="1"/>
            </p:cNvPicPr>
            <p:nvPr/>
          </p:nvPicPr>
          <p:blipFill>
            <a:blip r:embed="rId4"/>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14244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85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2"/>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3"/>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3819584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3"/>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3"/>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2"/>
              </a:rPr>
              <a:t>https://docs.microsoft.com/en-us/azure/architecture/resiliency/high-availability-azure-applications</a:t>
            </a:r>
            <a:endParaRPr lang="en-US" dirty="0"/>
          </a:p>
          <a:p>
            <a:r>
              <a:rPr lang="en-US" dirty="0">
                <a:hlinkClick r:id="rId3"/>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008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Azure</a:t>
            </a:r>
          </a:p>
        </p:txBody>
      </p:sp>
      <p:sp>
        <p:nvSpPr>
          <p:cNvPr id="5" name="Content Placeholder 4"/>
          <p:cNvSpPr>
            <a:spLocks noGrp="1"/>
          </p:cNvSpPr>
          <p:nvPr>
            <p:ph idx="1"/>
          </p:nvPr>
        </p:nvSpPr>
        <p:spPr>
          <a:xfrm>
            <a:off x="838199" y="1825625"/>
            <a:ext cx="11353801" cy="4351338"/>
          </a:xfrm>
        </p:spPr>
        <p:txBody>
          <a:bodyPr>
            <a:normAutofit lnSpcReduction="10000"/>
          </a:bodyPr>
          <a:lstStyle/>
          <a:p>
            <a:r>
              <a:rPr lang="en-US" dirty="0"/>
              <a:t>VMs vs. Containers</a:t>
            </a:r>
          </a:p>
          <a:p>
            <a:r>
              <a:rPr lang="en-US" dirty="0"/>
              <a:t>Containers offer greater density</a:t>
            </a:r>
          </a:p>
          <a:p>
            <a:pPr lvl="1"/>
            <a:r>
              <a:rPr lang="en-US" dirty="0"/>
              <a:t>Less wasted footprint</a:t>
            </a:r>
          </a:p>
          <a:p>
            <a:r>
              <a:rPr lang="en-US" dirty="0"/>
              <a:t>Containers are for both Windows and </a:t>
            </a:r>
            <a:br>
              <a:rPr lang="en-US" dirty="0"/>
            </a:br>
            <a:r>
              <a:rPr lang="en-US" dirty="0"/>
              <a:t>Linux</a:t>
            </a:r>
          </a:p>
          <a:p>
            <a:r>
              <a:rPr lang="en-US" dirty="0"/>
              <a:t>Azure Support for Containers</a:t>
            </a:r>
          </a:p>
          <a:p>
            <a:pPr lvl="1"/>
            <a:r>
              <a:rPr lang="en-US" dirty="0"/>
              <a:t>Install Docker on Azure VMs</a:t>
            </a:r>
          </a:p>
          <a:p>
            <a:pPr lvl="1"/>
            <a:r>
              <a:rPr lang="en-US" dirty="0"/>
              <a:t>Create a Docker Host from the Azure Marketplace</a:t>
            </a:r>
          </a:p>
          <a:p>
            <a:pPr lvl="1"/>
            <a:r>
              <a:rPr lang="en-US" b="1" dirty="0">
                <a:solidFill>
                  <a:srgbClr val="FF0000"/>
                </a:solidFill>
              </a:rPr>
              <a:t>Azure Container Service</a:t>
            </a:r>
          </a:p>
          <a:p>
            <a:pPr lvl="2"/>
            <a:r>
              <a:rPr lang="en-US" b="1" dirty="0">
                <a:solidFill>
                  <a:srgbClr val="FF0000"/>
                </a:solidFill>
              </a:rPr>
              <a:t>Create with Azure Portal or CLI</a:t>
            </a:r>
          </a:p>
          <a:p>
            <a:pPr lvl="2"/>
            <a:r>
              <a:rPr lang="en-US" b="1" dirty="0">
                <a:solidFill>
                  <a:srgbClr val="FF0000"/>
                </a:solidFill>
              </a:rPr>
              <a:t>Supports Popular Orchestration engines: DC/OS, Docker Swarm, Kubernetes</a:t>
            </a:r>
          </a:p>
          <a:p>
            <a:pPr lvl="2"/>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499298"/>
              </p:ext>
            </p:extLst>
          </p:nvPr>
        </p:nvGraphicFramePr>
        <p:xfrm>
          <a:off x="6823986" y="878165"/>
          <a:ext cx="5182819" cy="2788920"/>
        </p:xfrm>
        <a:graphic>
          <a:graphicData uri="http://schemas.openxmlformats.org/drawingml/2006/table">
            <a:tbl>
              <a:tblPr/>
              <a:tblGrid>
                <a:gridCol w="1095451">
                  <a:extLst>
                    <a:ext uri="{9D8B030D-6E8A-4147-A177-3AD203B41FA5}">
                      <a16:colId xmlns:a16="http://schemas.microsoft.com/office/drawing/2014/main" val="2885478993"/>
                    </a:ext>
                  </a:extLst>
                </a:gridCol>
                <a:gridCol w="1688897">
                  <a:extLst>
                    <a:ext uri="{9D8B030D-6E8A-4147-A177-3AD203B41FA5}">
                      <a16:colId xmlns:a16="http://schemas.microsoft.com/office/drawing/2014/main" val="3273437378"/>
                    </a:ext>
                  </a:extLst>
                </a:gridCol>
                <a:gridCol w="2398471">
                  <a:extLst>
                    <a:ext uri="{9D8B030D-6E8A-4147-A177-3AD203B41FA5}">
                      <a16:colId xmlns:a16="http://schemas.microsoft.com/office/drawing/2014/main" val="2750879048"/>
                    </a:ext>
                  </a:extLst>
                </a:gridCol>
              </a:tblGrid>
              <a:tr h="0">
                <a:tc>
                  <a:txBody>
                    <a:bodyPr/>
                    <a:lstStyle/>
                    <a:p>
                      <a:pPr marL="0" marR="0" fontAlgn="t">
                        <a:spcBef>
                          <a:spcPts val="0"/>
                        </a:spcBef>
                        <a:spcAft>
                          <a:spcPts val="0"/>
                        </a:spcAft>
                      </a:pPr>
                      <a:r>
                        <a:rPr lang="en-US" sz="1100">
                          <a:solidFill>
                            <a:srgbClr val="D5D5D5"/>
                          </a:solidFill>
                          <a:effectLst/>
                          <a:latin typeface="segoe-ui_semibold"/>
                        </a:rPr>
                        <a:t>Feature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VMs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Containers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8455233"/>
                  </a:ext>
                </a:extLst>
              </a:tr>
              <a:tr h="0">
                <a:tc>
                  <a:txBody>
                    <a:bodyPr/>
                    <a:lstStyle/>
                    <a:p>
                      <a:pPr marL="0" marR="0" fontAlgn="t">
                        <a:spcBef>
                          <a:spcPts val="0"/>
                        </a:spcBef>
                        <a:spcAft>
                          <a:spcPts val="0"/>
                        </a:spcAft>
                      </a:pPr>
                      <a:r>
                        <a:rPr lang="en-US" sz="1100" dirty="0">
                          <a:solidFill>
                            <a:srgbClr val="D5D5D5"/>
                          </a:solidFill>
                          <a:effectLst/>
                          <a:latin typeface="segoe-ui_normal"/>
                        </a:rPr>
                        <a:t>"Default" security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greater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slightly lesser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46319362"/>
                  </a:ext>
                </a:extLst>
              </a:tr>
              <a:tr h="0">
                <a:tc>
                  <a:txBody>
                    <a:bodyPr/>
                    <a:lstStyle/>
                    <a:p>
                      <a:pPr marL="0" marR="0" fontAlgn="t">
                        <a:spcBef>
                          <a:spcPts val="0"/>
                        </a:spcBef>
                        <a:spcAft>
                          <a:spcPts val="0"/>
                        </a:spcAft>
                      </a:pPr>
                      <a:r>
                        <a:rPr lang="en-US" sz="1100">
                          <a:solidFill>
                            <a:srgbClr val="D5D5D5"/>
                          </a:solidFill>
                          <a:effectLst/>
                          <a:latin typeface="segoe-ui_normal"/>
                        </a:rPr>
                        <a:t>Memory on disk required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Complete OS plus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App requirements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34572475"/>
                  </a:ext>
                </a:extLst>
              </a:tr>
              <a:tr h="0">
                <a:tc>
                  <a:txBody>
                    <a:bodyPr/>
                    <a:lstStyle/>
                    <a:p>
                      <a:pPr marL="0" marR="0" fontAlgn="t">
                        <a:spcBef>
                          <a:spcPts val="0"/>
                        </a:spcBef>
                        <a:spcAft>
                          <a:spcPts val="0"/>
                        </a:spcAft>
                      </a:pPr>
                      <a:r>
                        <a:rPr lang="en-US" sz="1100">
                          <a:solidFill>
                            <a:srgbClr val="D5D5D5"/>
                          </a:solidFill>
                          <a:effectLst/>
                          <a:latin typeface="segoe-ui_normal"/>
                        </a:rPr>
                        <a:t>Time taken to start 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Longer: Boot of OS plus app loading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shorter: Only apps need to start because kernel is already running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37785187"/>
                  </a:ext>
                </a:extLst>
              </a:tr>
              <a:tr h="0">
                <a:tc>
                  <a:txBody>
                    <a:bodyPr/>
                    <a:lstStyle/>
                    <a:p>
                      <a:pPr marL="0" marR="0" fontAlgn="t">
                        <a:spcBef>
                          <a:spcPts val="0"/>
                        </a:spcBef>
                        <a:spcAft>
                          <a:spcPts val="0"/>
                        </a:spcAft>
                      </a:pPr>
                      <a:r>
                        <a:rPr lang="en-US" sz="1100">
                          <a:solidFill>
                            <a:srgbClr val="D5D5D5"/>
                          </a:solidFill>
                          <a:effectLst/>
                          <a:latin typeface="segoe-ui_normal"/>
                        </a:rPr>
                        <a:t>Portability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 Proper Preparation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within image format; typically smaller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67072646"/>
                  </a:ext>
                </a:extLst>
              </a:tr>
              <a:tr h="0">
                <a:tc>
                  <a:txBody>
                    <a:bodyPr/>
                    <a:lstStyle/>
                    <a:p>
                      <a:pPr marL="0" marR="0" fontAlgn="t">
                        <a:spcBef>
                          <a:spcPts val="0"/>
                        </a:spcBef>
                        <a:spcAft>
                          <a:spcPts val="0"/>
                        </a:spcAft>
                      </a:pPr>
                      <a:r>
                        <a:rPr lang="en-US" sz="1100">
                          <a:solidFill>
                            <a:srgbClr val="D5D5D5"/>
                          </a:solidFill>
                          <a:effectLst/>
                          <a:latin typeface="segoe-ui_normal"/>
                        </a:rPr>
                        <a:t>Image Automation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Varies widely depending on OS and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effectLst/>
                          <a:latin typeface="segoe-ui_normal"/>
                          <a:hlinkClick r:id="rId2"/>
                        </a:rPr>
                        <a:t>Docker registry</a:t>
                      </a:r>
                      <a:r>
                        <a:rPr lang="en-US" sz="1100" dirty="0">
                          <a:solidFill>
                            <a:srgbClr val="D5D5D5"/>
                          </a:solidFill>
                          <a:effectLst/>
                          <a:latin typeface="segoe-ui_normal"/>
                        </a:rPr>
                        <a:t>; others</a:t>
                      </a:r>
                      <a:endParaRPr lang="en-US" sz="11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09972593"/>
                  </a:ext>
                </a:extLst>
              </a:tr>
            </a:tbl>
          </a:graphicData>
        </a:graphic>
      </p:graphicFrame>
      <p:sp>
        <p:nvSpPr>
          <p:cNvPr id="8" name="TextBox 7"/>
          <p:cNvSpPr txBox="1"/>
          <p:nvPr/>
        </p:nvSpPr>
        <p:spPr>
          <a:xfrm>
            <a:off x="208344" y="6389225"/>
            <a:ext cx="8848846" cy="369332"/>
          </a:xfrm>
          <a:prstGeom prst="rect">
            <a:avLst/>
          </a:prstGeom>
          <a:noFill/>
        </p:spPr>
        <p:txBody>
          <a:bodyPr wrap="square" rtlCol="0">
            <a:spAutoFit/>
          </a:bodyPr>
          <a:lstStyle/>
          <a:p>
            <a:r>
              <a:rPr lang="en-US" dirty="0">
                <a:hlinkClick r:id="rId3"/>
              </a:rPr>
              <a:t>https://docs.microsoft.com/en-us/azure/container-service/container-service-intro</a:t>
            </a:r>
            <a:r>
              <a:rPr lang="en-US" dirty="0"/>
              <a:t> </a:t>
            </a:r>
          </a:p>
        </p:txBody>
      </p:sp>
      <p:sp>
        <p:nvSpPr>
          <p:cNvPr id="9" name="TextBox 8"/>
          <p:cNvSpPr txBox="1"/>
          <p:nvPr/>
        </p:nvSpPr>
        <p:spPr>
          <a:xfrm>
            <a:off x="6515099" y="3648133"/>
            <a:ext cx="5987971" cy="307777"/>
          </a:xfrm>
          <a:prstGeom prst="rect">
            <a:avLst/>
          </a:prstGeom>
          <a:noFill/>
        </p:spPr>
        <p:txBody>
          <a:bodyPr wrap="square" rtlCol="0">
            <a:spAutoFit/>
          </a:bodyPr>
          <a:lstStyle/>
          <a:p>
            <a:r>
              <a:rPr lang="en-US" sz="1400" dirty="0">
                <a:hlinkClick r:id="rId4"/>
              </a:rPr>
              <a:t>https://docs.microsoft.com/en-us/azure/virtual-machines/linux/containers</a:t>
            </a:r>
            <a:r>
              <a:rPr lang="en-US" sz="1400" dirty="0"/>
              <a:t> </a:t>
            </a:r>
          </a:p>
        </p:txBody>
      </p:sp>
    </p:spTree>
    <p:extLst>
      <p:ext uri="{BB962C8B-B14F-4D97-AF65-F5344CB8AC3E}">
        <p14:creationId xmlns:p14="http://schemas.microsoft.com/office/powerpoint/2010/main" val="41487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p:txBody>
          <a:bodyPr numCol="2">
            <a:normAutofit fontScale="62500" lnSpcReduction="20000"/>
          </a:bodyPr>
          <a:lstStyle/>
          <a:p>
            <a:r>
              <a:rPr lang="en-US" dirty="0"/>
              <a:t>What is a VM?</a:t>
            </a:r>
          </a:p>
          <a:p>
            <a:pPr lvl="1"/>
            <a:r>
              <a:rPr lang="en-US" b="1" dirty="0">
                <a:solidFill>
                  <a:srgbClr val="FF0000"/>
                </a:solidFill>
              </a:rPr>
              <a:t>Cores (CPUs)</a:t>
            </a:r>
          </a:p>
          <a:p>
            <a:pPr lvl="1"/>
            <a:r>
              <a:rPr lang="en-US" b="1" dirty="0">
                <a:solidFill>
                  <a:srgbClr val="FF0000"/>
                </a:solidFill>
              </a:rPr>
              <a:t>RAM</a:t>
            </a:r>
          </a:p>
          <a:p>
            <a:pPr lvl="1"/>
            <a:r>
              <a:rPr lang="en-US" b="1" dirty="0">
                <a:solidFill>
                  <a:srgbClr val="FF0000"/>
                </a:solidFill>
              </a:rPr>
              <a:t>Temp Disk</a:t>
            </a:r>
          </a:p>
          <a:p>
            <a:pPr lvl="1"/>
            <a:r>
              <a:rPr lang="en-US" dirty="0"/>
              <a:t>Disks</a:t>
            </a:r>
          </a:p>
          <a:p>
            <a:pPr lvl="1"/>
            <a:r>
              <a:rPr lang="en-US" dirty="0"/>
              <a:t>Network  Interface Cards</a:t>
            </a:r>
          </a:p>
          <a:p>
            <a:r>
              <a:rPr lang="en-US" b="1" dirty="0">
                <a:solidFill>
                  <a:srgbClr val="FF0000"/>
                </a:solidFill>
              </a:rPr>
              <a:t>Pricing is charged by the hour.</a:t>
            </a:r>
          </a:p>
          <a:p>
            <a:pPr lvl="1"/>
            <a:r>
              <a:rPr lang="en-US" dirty="0"/>
              <a:t>Partial hours are charged by the minute.</a:t>
            </a:r>
          </a:p>
          <a:p>
            <a:pPr lvl="1"/>
            <a:r>
              <a:rPr lang="en-US" dirty="0"/>
              <a:t>Storage is priced and charged separately.</a:t>
            </a:r>
          </a:p>
          <a:p>
            <a:pPr lvl="1"/>
            <a:r>
              <a:rPr lang="en-US" dirty="0"/>
              <a:t>VM Prices:</a:t>
            </a:r>
          </a:p>
          <a:p>
            <a:pPr lvl="2"/>
            <a:r>
              <a:rPr lang="en-US" dirty="0">
                <a:hlinkClick r:id="rId2"/>
              </a:rPr>
              <a:t>https://azure.microsoft.com/en-us/pricing/details/virtual-machines/linux/</a:t>
            </a:r>
            <a:endParaRPr lang="en-US" dirty="0"/>
          </a:p>
          <a:p>
            <a:pPr lvl="1"/>
            <a:endParaRPr lang="en-US" dirty="0"/>
          </a:p>
          <a:p>
            <a:r>
              <a:rPr lang="en-US" dirty="0"/>
              <a:t>Limits</a:t>
            </a:r>
          </a:p>
          <a:p>
            <a:pPr lvl="1"/>
            <a:r>
              <a:rPr lang="en-US" dirty="0"/>
              <a:t>20 VMs per region by default.</a:t>
            </a:r>
          </a:p>
          <a:p>
            <a:pPr lvl="2"/>
            <a:r>
              <a:rPr lang="en-US" b="1" dirty="0">
                <a:solidFill>
                  <a:srgbClr val="FF0000"/>
                </a:solidFill>
              </a:rPr>
              <a:t>20 cores per region. 10,000 Max.</a:t>
            </a:r>
          </a:p>
          <a:p>
            <a:pPr lvl="1"/>
            <a:r>
              <a:rPr lang="en-US" dirty="0"/>
              <a:t>Limits: </a:t>
            </a:r>
            <a:r>
              <a:rPr lang="en-US" dirty="0">
                <a:hlinkClick r:id="rId3"/>
              </a:rPr>
              <a:t>https://docs.microsoft.com/en-us/azure/azure-subscription-service-limits#virtual-machines-limits</a:t>
            </a:r>
            <a:endParaRPr lang="en-US" dirty="0"/>
          </a:p>
          <a:p>
            <a:r>
              <a:rPr lang="en-US" dirty="0"/>
              <a:t>What is the workload?</a:t>
            </a:r>
          </a:p>
          <a:p>
            <a:pPr lvl="1"/>
            <a:r>
              <a:rPr lang="en-US" dirty="0"/>
              <a:t>Require VMs or use PaaS</a:t>
            </a:r>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lvl="1"/>
            <a:r>
              <a:rPr lang="en-US" dirty="0"/>
              <a:t>Scale</a:t>
            </a:r>
          </a:p>
          <a:p>
            <a:pPr lvl="2"/>
            <a:r>
              <a:rPr lang="en-US" dirty="0"/>
              <a:t>Up/Down</a:t>
            </a:r>
          </a:p>
          <a:p>
            <a:pPr lvl="2"/>
            <a:r>
              <a:rPr lang="en-US" dirty="0"/>
              <a:t>In/Out</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a:t>
            </a:r>
          </a:p>
        </p:txBody>
      </p:sp>
      <p:sp>
        <p:nvSpPr>
          <p:cNvPr id="4" name="Content Placeholder 3"/>
          <p:cNvSpPr>
            <a:spLocks noGrp="1"/>
          </p:cNvSpPr>
          <p:nvPr>
            <p:ph idx="1"/>
          </p:nvPr>
        </p:nvSpPr>
        <p:spPr>
          <a:xfrm>
            <a:off x="838200" y="1825625"/>
            <a:ext cx="3755065" cy="4351338"/>
          </a:xfrm>
        </p:spPr>
        <p:txBody>
          <a:bodyPr>
            <a:normAutofit fontScale="92500"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State-</a:t>
            </a:r>
            <a:r>
              <a:rPr lang="en-US" dirty="0" err="1"/>
              <a:t>ful</a:t>
            </a:r>
            <a:endParaRPr lang="en-US" dirty="0"/>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1EC-941A-43CE-917F-091D32CC846A}"/>
              </a:ext>
            </a:extLst>
          </p:cNvPr>
          <p:cNvSpPr>
            <a:spLocks noGrp="1"/>
          </p:cNvSpPr>
          <p:nvPr>
            <p:ph type="ctrTitle"/>
          </p:nvPr>
        </p:nvSpPr>
        <p:spPr/>
        <p:txBody>
          <a:bodyPr/>
          <a:lstStyle/>
          <a:p>
            <a:r>
              <a:rPr lang="en-US" dirty="0"/>
              <a:t>Labs</a:t>
            </a:r>
          </a:p>
        </p:txBody>
      </p:sp>
      <p:sp>
        <p:nvSpPr>
          <p:cNvPr id="3" name="Subtitle 2">
            <a:extLst>
              <a:ext uri="{FF2B5EF4-FFF2-40B4-BE49-F238E27FC236}">
                <a16:creationId xmlns:a16="http://schemas.microsoft.com/office/drawing/2014/main" id="{274FDBF2-47DE-4446-AAFC-B0AD6A77A5CE}"/>
              </a:ext>
            </a:extLst>
          </p:cNvPr>
          <p:cNvSpPr>
            <a:spLocks noGrp="1"/>
          </p:cNvSpPr>
          <p:nvPr>
            <p:ph type="subTitle" idx="1"/>
          </p:nvPr>
        </p:nvSpPr>
        <p:spPr/>
        <p:txBody>
          <a:bodyPr/>
          <a:lstStyle/>
          <a:p>
            <a:r>
              <a:rPr lang="en-US"/>
              <a:t>https://github.com/michaelsrichter/70534ExamPrep</a:t>
            </a:r>
            <a:endParaRPr lang="en-US" dirty="0"/>
          </a:p>
        </p:txBody>
      </p:sp>
    </p:spTree>
    <p:extLst>
      <p:ext uri="{BB962C8B-B14F-4D97-AF65-F5344CB8AC3E}">
        <p14:creationId xmlns:p14="http://schemas.microsoft.com/office/powerpoint/2010/main" val="18987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2"/>
              </a:rPr>
              <a:t>https://support.microsoft.com/en-us/help/3206074</a:t>
            </a:r>
            <a:endParaRPr lang="en-US" dirty="0"/>
          </a:p>
          <a:p>
            <a:pPr lvl="1"/>
            <a:r>
              <a:rPr lang="en-US" b="1" dirty="0">
                <a:solidFill>
                  <a:srgbClr val="FF0000"/>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394754"/>
              </p:ext>
            </p:extLst>
          </p:nvPr>
        </p:nvGraphicFramePr>
        <p:xfrm>
          <a:off x="4862715" y="2599214"/>
          <a:ext cx="7047280" cy="4145280"/>
        </p:xfrm>
        <a:graphic>
          <a:graphicData uri="http://schemas.openxmlformats.org/drawingml/2006/table">
            <a:tbl>
              <a:tblPr/>
              <a:tblGrid>
                <a:gridCol w="1282903">
                  <a:extLst>
                    <a:ext uri="{9D8B030D-6E8A-4147-A177-3AD203B41FA5}">
                      <a16:colId xmlns:a16="http://schemas.microsoft.com/office/drawing/2014/main" val="3354980451"/>
                    </a:ext>
                  </a:extLst>
                </a:gridCol>
                <a:gridCol w="1627632">
                  <a:extLst>
                    <a:ext uri="{9D8B030D-6E8A-4147-A177-3AD203B41FA5}">
                      <a16:colId xmlns:a16="http://schemas.microsoft.com/office/drawing/2014/main" val="22402737"/>
                    </a:ext>
                  </a:extLst>
                </a:gridCol>
                <a:gridCol w="1303934">
                  <a:extLst>
                    <a:ext uri="{9D8B030D-6E8A-4147-A177-3AD203B41FA5}">
                      <a16:colId xmlns:a16="http://schemas.microsoft.com/office/drawing/2014/main" val="1334607271"/>
                    </a:ext>
                  </a:extLst>
                </a:gridCol>
                <a:gridCol w="2832811">
                  <a:extLst>
                    <a:ext uri="{9D8B030D-6E8A-4147-A177-3AD203B41FA5}">
                      <a16:colId xmlns:a16="http://schemas.microsoft.com/office/drawing/2014/main" val="1855409476"/>
                    </a:ext>
                  </a:extLst>
                </a:gridCol>
              </a:tblGrid>
              <a:tr h="0">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0">
                <a:tc>
                  <a:txBody>
                    <a:bodyPr/>
                    <a:lstStyle/>
                    <a:p>
                      <a:pPr marL="0" marR="0" fontAlgn="t">
                        <a:spcBef>
                          <a:spcPts val="0"/>
                        </a:spcBef>
                        <a:spcAft>
                          <a:spcPts val="0"/>
                        </a:spcAft>
                      </a:pPr>
                      <a:r>
                        <a:rPr lang="en-US" sz="110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3"/>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4"/>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0">
                <a:tc>
                  <a:txBody>
                    <a:bodyPr/>
                    <a:lstStyle/>
                    <a:p>
                      <a:pPr marL="0" marR="0" fontAlgn="t">
                        <a:spcBef>
                          <a:spcPts val="0"/>
                        </a:spcBef>
                        <a:spcAft>
                          <a:spcPts val="0"/>
                        </a:spcAft>
                      </a:pPr>
                      <a:r>
                        <a:rPr lang="en-US" sz="1100">
                          <a:effectLst/>
                          <a:latin typeface="segoe-ui_normal"/>
                          <a:hlinkClick r:id="rId6"/>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7"/>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0">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5"/>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0">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0">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0">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9"/>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0">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9"/>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5"/>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0">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5"/>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233455" y="2162414"/>
            <a:ext cx="8305800" cy="369332"/>
          </a:xfrm>
          <a:prstGeom prst="rect">
            <a:avLst/>
          </a:prstGeom>
        </p:spPr>
        <p:txBody>
          <a:bodyPr wrap="square">
            <a:spAutoFit/>
          </a:bodyPr>
          <a:lstStyle/>
          <a:p>
            <a:r>
              <a:rPr lang="x-none" dirty="0">
                <a:hlinkClick r:id="rId10"/>
              </a:rPr>
              <a:t>https://docs.microsoft.com/en-us/azure/virtual-machines/linux/endorsed-distros</a:t>
            </a:r>
            <a:endParaRPr lang="x-none"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825625"/>
            <a:ext cx="10515600" cy="1130226"/>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graphicFrame>
        <p:nvGraphicFramePr>
          <p:cNvPr id="6" name="Table 5"/>
          <p:cNvGraphicFramePr>
            <a:graphicFrameLocks noGrp="1"/>
          </p:cNvGraphicFramePr>
          <p:nvPr>
            <p:extLst>
              <p:ext uri="{D42A27DB-BD31-4B8C-83A1-F6EECF244321}">
                <p14:modId xmlns:p14="http://schemas.microsoft.com/office/powerpoint/2010/main" val="1411232540"/>
              </p:ext>
            </p:extLst>
          </p:nvPr>
        </p:nvGraphicFramePr>
        <p:xfrm>
          <a:off x="1193247" y="2886595"/>
          <a:ext cx="6998817" cy="3058160"/>
        </p:xfrm>
        <a:graphic>
          <a:graphicData uri="http://schemas.openxmlformats.org/drawingml/2006/table">
            <a:tbl>
              <a:tblPr/>
              <a:tblGrid>
                <a:gridCol w="1260043">
                  <a:extLst>
                    <a:ext uri="{9D8B030D-6E8A-4147-A177-3AD203B41FA5}">
                      <a16:colId xmlns:a16="http://schemas.microsoft.com/office/drawing/2014/main" val="4102219089"/>
                    </a:ext>
                  </a:extLst>
                </a:gridCol>
                <a:gridCol w="1234440">
                  <a:extLst>
                    <a:ext uri="{9D8B030D-6E8A-4147-A177-3AD203B41FA5}">
                      <a16:colId xmlns:a16="http://schemas.microsoft.com/office/drawing/2014/main" val="3644213319"/>
                    </a:ext>
                  </a:extLst>
                </a:gridCol>
                <a:gridCol w="4504334">
                  <a:extLst>
                    <a:ext uri="{9D8B030D-6E8A-4147-A177-3AD203B41FA5}">
                      <a16:colId xmlns:a16="http://schemas.microsoft.com/office/drawing/2014/main" val="4247279714"/>
                    </a:ext>
                  </a:extLst>
                </a:gridCol>
              </a:tblGrid>
              <a:tr h="0">
                <a:tc>
                  <a:txBody>
                    <a:bodyPr/>
                    <a:lstStyle/>
                    <a:p>
                      <a:pPr marL="0" marR="0" fontAlgn="t">
                        <a:spcBef>
                          <a:spcPts val="0"/>
                        </a:spcBef>
                        <a:spcAft>
                          <a:spcPts val="0"/>
                        </a:spcAft>
                      </a:pPr>
                      <a:r>
                        <a:rPr lang="en-US" sz="1100">
                          <a:solidFill>
                            <a:srgbClr val="D5D5D5"/>
                          </a:solidFill>
                          <a:effectLst/>
                          <a:latin typeface="segoe-ui_semibold"/>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Sizes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semibold"/>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45523417"/>
                  </a:ext>
                </a:extLst>
              </a:tr>
              <a:tr h="0">
                <a:tc>
                  <a:txBody>
                    <a:bodyPr/>
                    <a:lstStyle/>
                    <a:p>
                      <a:pPr marL="0" marR="0" fontAlgn="t">
                        <a:spcBef>
                          <a:spcPts val="0"/>
                        </a:spcBef>
                        <a:spcAft>
                          <a:spcPts val="0"/>
                        </a:spcAft>
                      </a:pPr>
                      <a:r>
                        <a:rPr lang="en-US" sz="1100" b="1">
                          <a:solidFill>
                            <a:schemeClr val="bg2"/>
                          </a:solidFill>
                          <a:effectLst/>
                          <a:latin typeface="segoe-ui_normal"/>
                          <a:hlinkClick r:id="rId2"/>
                        </a:rPr>
                        <a:t>General purpose</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DSv2, Dv2, DS, D, Av2, A0-7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Balanced CPU-to-memory ratio. Ideal for testing and development, small to medium databases, and low to medium traffic web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7027414"/>
                  </a:ext>
                </a:extLst>
              </a:tr>
              <a:tr h="0">
                <a:tc>
                  <a:txBody>
                    <a:bodyPr/>
                    <a:lstStyle/>
                    <a:p>
                      <a:pPr marL="0" marR="0" fontAlgn="t">
                        <a:spcBef>
                          <a:spcPts val="0"/>
                        </a:spcBef>
                        <a:spcAft>
                          <a:spcPts val="0"/>
                        </a:spcAft>
                      </a:pPr>
                      <a:r>
                        <a:rPr lang="en-US" sz="1100" b="1">
                          <a:solidFill>
                            <a:schemeClr val="bg2"/>
                          </a:solidFill>
                          <a:effectLst/>
                          <a:latin typeface="segoe-ui_normal"/>
                          <a:hlinkClick r:id="rId3"/>
                        </a:rPr>
                        <a:t>Compute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Fs,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CPU-to-memory ratio. Good for medium traffic web servers, network appliances, batch processes, and application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71737684"/>
                  </a:ext>
                </a:extLst>
              </a:tr>
              <a:tr h="0">
                <a:tc>
                  <a:txBody>
                    <a:bodyPr/>
                    <a:lstStyle/>
                    <a:p>
                      <a:pPr marL="0" marR="0" fontAlgn="t">
                        <a:spcBef>
                          <a:spcPts val="0"/>
                        </a:spcBef>
                        <a:spcAft>
                          <a:spcPts val="0"/>
                        </a:spcAft>
                      </a:pPr>
                      <a:r>
                        <a:rPr lang="en-US" sz="1100" b="1">
                          <a:solidFill>
                            <a:schemeClr val="bg2"/>
                          </a:solidFill>
                          <a:effectLst/>
                          <a:latin typeface="segoe-ui_normal"/>
                          <a:hlinkClick r:id="rId4"/>
                        </a:rPr>
                        <a:t>Memory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GS, G, DSv2, 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memory-to-core ratio. Great for relational database servers, medium to large caches, and in-memory analytics.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64048374"/>
                  </a:ext>
                </a:extLst>
              </a:tr>
              <a:tr h="0">
                <a:tc>
                  <a:txBody>
                    <a:bodyPr/>
                    <a:lstStyle/>
                    <a:p>
                      <a:pPr marL="0" marR="0" fontAlgn="t">
                        <a:spcBef>
                          <a:spcPts val="0"/>
                        </a:spcBef>
                        <a:spcAft>
                          <a:spcPts val="0"/>
                        </a:spcAft>
                      </a:pPr>
                      <a:r>
                        <a:rPr lang="en-US" sz="1100" b="1">
                          <a:solidFill>
                            <a:schemeClr val="bg2"/>
                          </a:solidFill>
                          <a:effectLst/>
                          <a:latin typeface="segoe-ui_normal"/>
                          <a:hlinkClick r:id="rId5"/>
                        </a:rPr>
                        <a:t>Storage optimized</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High disk throughput and IO. Ideal for Big Data, SQL, and NoSQL databases.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46501452"/>
                  </a:ext>
                </a:extLst>
              </a:tr>
              <a:tr h="0">
                <a:tc>
                  <a:txBody>
                    <a:bodyPr/>
                    <a:lstStyle/>
                    <a:p>
                      <a:pPr marL="0" marR="0" fontAlgn="t">
                        <a:spcBef>
                          <a:spcPts val="0"/>
                        </a:spcBef>
                        <a:spcAft>
                          <a:spcPts val="0"/>
                        </a:spcAft>
                      </a:pPr>
                      <a:r>
                        <a:rPr lang="en-US" sz="1100" b="1">
                          <a:solidFill>
                            <a:schemeClr val="bg2"/>
                          </a:solidFill>
                          <a:effectLst/>
                          <a:latin typeface="segoe-ui_normal"/>
                          <a:hlinkClick r:id="rId6"/>
                        </a:rPr>
                        <a:t>GPU</a:t>
                      </a:r>
                      <a:endParaRPr lang="en-US" sz="11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NV, NC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Specialized virtual machines targeted for heavy graphic rendering and video editing. Available with single or multiple GPUs.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07454625"/>
                  </a:ext>
                </a:extLst>
              </a:tr>
              <a:tr h="0">
                <a:tc>
                  <a:txBody>
                    <a:bodyPr/>
                    <a:lstStyle/>
                    <a:p>
                      <a:pPr marL="0" marR="0" fontAlgn="t">
                        <a:spcBef>
                          <a:spcPts val="0"/>
                        </a:spcBef>
                        <a:spcAft>
                          <a:spcPts val="0"/>
                        </a:spcAft>
                      </a:pPr>
                      <a:r>
                        <a:rPr lang="en-US" sz="1100" b="1" dirty="0">
                          <a:solidFill>
                            <a:schemeClr val="bg2"/>
                          </a:solidFill>
                          <a:effectLst/>
                          <a:latin typeface="segoe-ui_normal"/>
                          <a:hlinkClick r:id="rId7"/>
                        </a:rPr>
                        <a:t>High performance compute</a:t>
                      </a:r>
                      <a:endParaRPr lang="en-US" sz="1100" b="1" dirty="0">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H, A8-11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Our fastest and most powerful CPU virtual machines with optional high-throughput network interfaces (RDMA).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63023831"/>
                  </a:ext>
                </a:extLst>
              </a:tr>
            </a:tbl>
          </a:graphicData>
        </a:graphic>
      </p:graphicFrame>
      <p:sp>
        <p:nvSpPr>
          <p:cNvPr id="7" name="Rectangle 6"/>
          <p:cNvSpPr/>
          <p:nvPr/>
        </p:nvSpPr>
        <p:spPr>
          <a:xfrm>
            <a:off x="838200" y="6311900"/>
            <a:ext cx="9009192" cy="646331"/>
          </a:xfrm>
          <a:prstGeom prst="rect">
            <a:avLst/>
          </a:prstGeom>
        </p:spPr>
        <p:txBody>
          <a:bodyPr wrap="square">
            <a:spAutoFit/>
          </a:bodyPr>
          <a:lstStyle/>
          <a:p>
            <a:r>
              <a:rPr lang="en-US" dirty="0">
                <a:hlinkClick r:id="rId8"/>
              </a:rPr>
              <a:t>https://docs.microsoft.com/en-us/azure/virtual-machines/virtual-machines-windows-sizes</a:t>
            </a:r>
            <a:endParaRPr lang="en-US" dirty="0"/>
          </a:p>
          <a:p>
            <a:endParaRPr lang="en-US" dirty="0"/>
          </a:p>
        </p:txBody>
      </p:sp>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3611</TotalTime>
  <Words>6081</Words>
  <Application>Microsoft Office PowerPoint</Application>
  <PresentationFormat>Widescreen</PresentationFormat>
  <Paragraphs>860</Paragraphs>
  <Slides>74</Slides>
  <Notes>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Microsoft YaHei</vt:lpstr>
      <vt:lpstr>Arial</vt:lpstr>
      <vt:lpstr>Calibri</vt:lpstr>
      <vt:lpstr>Calibri Light</vt:lpstr>
      <vt:lpstr>Consolas</vt:lpstr>
      <vt:lpstr>Courier New</vt:lpstr>
      <vt:lpstr>Segoe UI</vt:lpstr>
      <vt:lpstr>segoe-ui_bold</vt:lpstr>
      <vt:lpstr>segoe-ui_normal</vt:lpstr>
      <vt:lpstr>segoe-ui_semibold</vt:lpstr>
      <vt:lpstr>Times New Roman</vt:lpstr>
      <vt:lpstr>Wingdings</vt:lpstr>
      <vt:lpstr>Office Theme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vt:lpstr>
      <vt:lpstr>VMs – Supported Operating Systems</vt:lpstr>
      <vt:lpstr>VM Sizes</vt:lpstr>
      <vt:lpstr>VM Sizes – General Purpose</vt:lpstr>
      <vt:lpstr>VM Disks</vt:lpstr>
      <vt:lpstr>Increase size of existing Disks</vt:lpstr>
      <vt:lpstr>VM Disks</vt:lpstr>
      <vt:lpstr>VM Disks</vt:lpstr>
      <vt:lpstr>VM Azure Compute Unit (ACU) </vt:lpstr>
      <vt:lpstr>VM Disks</vt:lpstr>
      <vt:lpstr>VM Scaling</vt:lpstr>
      <vt:lpstr>VM ARM Template Notes</vt:lpstr>
      <vt:lpstr>VM Recommendations</vt:lpstr>
      <vt:lpstr>Availability Sets</vt:lpstr>
      <vt:lpstr>Availability Sets</vt:lpstr>
      <vt:lpstr>ARM Templates</vt:lpstr>
      <vt:lpstr>What is ARM?</vt:lpstr>
      <vt:lpstr>Author ARM Templates - </vt:lpstr>
      <vt:lpstr>ARM Templates - Structure</vt:lpstr>
      <vt:lpstr>ARM Templates - Parameters</vt:lpstr>
      <vt:lpstr>ARM Templates – Parameters</vt:lpstr>
      <vt:lpstr>Re-use ARM Templates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Containers</vt:lpstr>
      <vt:lpstr>Containers and Azure</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Mike Richter</cp:lastModifiedBy>
  <cp:revision>110</cp:revision>
  <dcterms:created xsi:type="dcterms:W3CDTF">2017-06-01T19:54:22Z</dcterms:created>
  <dcterms:modified xsi:type="dcterms:W3CDTF">2017-06-13T01:53:17Z</dcterms:modified>
</cp:coreProperties>
</file>