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89" r:id="rId2"/>
    <p:sldId id="287" r:id="rId3"/>
    <p:sldId id="290" r:id="rId4"/>
    <p:sldId id="258" r:id="rId5"/>
    <p:sldId id="291" r:id="rId6"/>
    <p:sldId id="293" r:id="rId7"/>
    <p:sldId id="294" r:id="rId8"/>
    <p:sldId id="292" r:id="rId9"/>
    <p:sldId id="296" r:id="rId10"/>
    <p:sldId id="297" r:id="rId11"/>
    <p:sldId id="298" r:id="rId12"/>
    <p:sldId id="342" r:id="rId13"/>
    <p:sldId id="299" r:id="rId14"/>
    <p:sldId id="300" r:id="rId15"/>
    <p:sldId id="301" r:id="rId16"/>
    <p:sldId id="302" r:id="rId17"/>
    <p:sldId id="303" r:id="rId18"/>
    <p:sldId id="335" r:id="rId19"/>
    <p:sldId id="333" r:id="rId20"/>
    <p:sldId id="305" r:id="rId21"/>
    <p:sldId id="304" r:id="rId22"/>
    <p:sldId id="306" r:id="rId23"/>
    <p:sldId id="320" r:id="rId24"/>
    <p:sldId id="307" r:id="rId25"/>
    <p:sldId id="308" r:id="rId26"/>
    <p:sldId id="314" r:id="rId27"/>
    <p:sldId id="310" r:id="rId28"/>
    <p:sldId id="364" r:id="rId29"/>
    <p:sldId id="311" r:id="rId30"/>
    <p:sldId id="312" r:id="rId31"/>
    <p:sldId id="315" r:id="rId32"/>
    <p:sldId id="313" r:id="rId33"/>
    <p:sldId id="309" r:id="rId34"/>
    <p:sldId id="318" r:id="rId35"/>
    <p:sldId id="319" r:id="rId36"/>
    <p:sldId id="317" r:id="rId37"/>
    <p:sldId id="316" r:id="rId38"/>
    <p:sldId id="321" r:id="rId39"/>
    <p:sldId id="323" r:id="rId40"/>
    <p:sldId id="324" r:id="rId41"/>
    <p:sldId id="325" r:id="rId42"/>
    <p:sldId id="322" r:id="rId43"/>
    <p:sldId id="326" r:id="rId44"/>
    <p:sldId id="327" r:id="rId45"/>
    <p:sldId id="341" r:id="rId46"/>
    <p:sldId id="328" r:id="rId47"/>
    <p:sldId id="329" r:id="rId48"/>
    <p:sldId id="330" r:id="rId49"/>
    <p:sldId id="331" r:id="rId50"/>
    <p:sldId id="332" r:id="rId51"/>
    <p:sldId id="334" r:id="rId52"/>
    <p:sldId id="366" r:id="rId53"/>
    <p:sldId id="367"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9" r:id="rId70"/>
    <p:sldId id="360" r:id="rId71"/>
    <p:sldId id="361" r:id="rId72"/>
    <p:sldId id="362" r:id="rId73"/>
    <p:sldId id="363" r:id="rId74"/>
    <p:sldId id="36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38CFF-3064-4266-978C-E0D30B789057}" v="136" dt="2017-06-10T19:3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110" d="100"/>
          <a:sy n="110" d="100"/>
        </p:scale>
        <p:origin x="7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ichter" userId="9ab6d983-b66a-4d2b-996e-283e26ed32b4" providerId="ADAL" clId="{BFA38CFF-3064-4266-978C-E0D30B789057}"/>
    <pc:docChg chg="undo redo custSel addSld delSld modSld sldOrd">
      <pc:chgData name="Mike Richter" userId="9ab6d983-b66a-4d2b-996e-283e26ed32b4" providerId="ADAL" clId="{BFA38CFF-3064-4266-978C-E0D30B789057}" dt="2017-06-12T15:57:30.292" v="3503" actId="0"/>
      <pc:docMkLst>
        <pc:docMk/>
      </pc:docMkLst>
      <pc:sldChg chg="modSp">
        <pc:chgData name="Mike Richter" userId="9ab6d983-b66a-4d2b-996e-283e26ed32b4" providerId="ADAL" clId="{BFA38CFF-3064-4266-978C-E0D30B789057}" dt="2017-06-09T21:08:50.182" v="1" actId="27636"/>
        <pc:sldMkLst>
          <pc:docMk/>
          <pc:sldMk cId="3411593240" sldId="299"/>
        </pc:sldMkLst>
        <pc:spChg chg="mod">
          <ac:chgData name="Mike Richter" userId="9ab6d983-b66a-4d2b-996e-283e26ed32b4" providerId="ADAL" clId="{BFA38CFF-3064-4266-978C-E0D30B789057}" dt="2017-06-09T21:08:50.182" v="1" actId="27636"/>
          <ac:spMkLst>
            <pc:docMk/>
            <pc:sldMk cId="3411593240" sldId="299"/>
            <ac:spMk id="3" creationId="{00000000-0000-0000-0000-000000000000}"/>
          </ac:spMkLst>
        </pc:spChg>
      </pc:sldChg>
      <pc:sldChg chg="modSp add ord">
        <pc:chgData name="Mike Richter" userId="9ab6d983-b66a-4d2b-996e-283e26ed32b4" providerId="ADAL" clId="{BFA38CFF-3064-4266-978C-E0D30B789057}" dt="2017-06-09T21:45:02.848" v="1081" actId="20577"/>
        <pc:sldMkLst>
          <pc:docMk/>
          <pc:sldMk cId="2774397814" sldId="300"/>
        </pc:sldMkLst>
        <pc:spChg chg="mod">
          <ac:chgData name="Mike Richter" userId="9ab6d983-b66a-4d2b-996e-283e26ed32b4" providerId="ADAL" clId="{BFA38CFF-3064-4266-978C-E0D30B789057}" dt="2017-06-09T21:09:17.002" v="16" actId="20577"/>
          <ac:spMkLst>
            <pc:docMk/>
            <pc:sldMk cId="2774397814" sldId="300"/>
            <ac:spMk id="2" creationId="{1BDD77D1-B84B-4A29-A9FC-18E9DA44F12C}"/>
          </ac:spMkLst>
        </pc:spChg>
        <pc:spChg chg="mod">
          <ac:chgData name="Mike Richter" userId="9ab6d983-b66a-4d2b-996e-283e26ed32b4" providerId="ADAL" clId="{BFA38CFF-3064-4266-978C-E0D30B789057}" dt="2017-06-09T21:45:02.848" v="1081" actId="20577"/>
          <ac:spMkLst>
            <pc:docMk/>
            <pc:sldMk cId="2774397814" sldId="300"/>
            <ac:spMk id="3" creationId="{9A084D11-B70D-40EE-B04A-A4D4D869172E}"/>
          </ac:spMkLst>
        </pc:spChg>
      </pc:sldChg>
      <pc:sldChg chg="addSp modSp add">
        <pc:chgData name="Mike Richter" userId="9ab6d983-b66a-4d2b-996e-283e26ed32b4" providerId="ADAL" clId="{BFA38CFF-3064-4266-978C-E0D30B789057}" dt="2017-06-09T21:20:27.502" v="480" actId="20577"/>
        <pc:sldMkLst>
          <pc:docMk/>
          <pc:sldMk cId="3604548053" sldId="301"/>
        </pc:sldMkLst>
        <pc:spChg chg="mod">
          <ac:chgData name="Mike Richter" userId="9ab6d983-b66a-4d2b-996e-283e26ed32b4" providerId="ADAL" clId="{BFA38CFF-3064-4266-978C-E0D30B789057}" dt="2017-06-09T21:20:27.502" v="480" actId="20577"/>
          <ac:spMkLst>
            <pc:docMk/>
            <pc:sldMk cId="3604548053" sldId="301"/>
            <ac:spMk id="3" creationId="{4B10BDA0-45B2-4562-9ED5-44591285E6B1}"/>
          </ac:spMkLst>
        </pc:spChg>
        <pc:spChg chg="mod">
          <ac:chgData name="Mike Richter" userId="9ab6d983-b66a-4d2b-996e-283e26ed32b4" providerId="ADAL" clId="{BFA38CFF-3064-4266-978C-E0D30B789057}" dt="2017-06-09T21:16:02.897" v="288" actId="20577"/>
          <ac:spMkLst>
            <pc:docMk/>
            <pc:sldMk cId="3604548053" sldId="301"/>
            <ac:spMk id="2" creationId="{9E1D053F-E818-4E51-A224-18DFCA89348F}"/>
          </ac:spMkLst>
        </pc:spChg>
        <pc:graphicFrameChg chg="add mod modGraphic">
          <ac:chgData name="Mike Richter" userId="9ab6d983-b66a-4d2b-996e-283e26ed32b4" providerId="ADAL" clId="{BFA38CFF-3064-4266-978C-E0D30B789057}" dt="2017-06-09T21:19:25.468" v="469" actId="403"/>
          <ac:graphicFrameMkLst>
            <pc:docMk/>
            <pc:sldMk cId="3604548053" sldId="301"/>
            <ac:graphicFrameMk id="4" creationId="{9BFABEEB-678A-4613-8D30-5EEC540E85FA}"/>
          </ac:graphicFrameMkLst>
        </pc:graphicFrameChg>
      </pc:sldChg>
      <pc:sldChg chg="add del">
        <pc:chgData name="Mike Richter" userId="9ab6d983-b66a-4d2b-996e-283e26ed32b4" providerId="ADAL" clId="{BFA38CFF-3064-4266-978C-E0D30B789057}" dt="2017-06-09T21:27:02.567" v="508" actId="2696"/>
        <pc:sldMkLst>
          <pc:docMk/>
          <pc:sldMk cId="27599380" sldId="302"/>
        </pc:sldMkLst>
      </pc:sldChg>
      <pc:sldChg chg="modSp add">
        <pc:chgData name="Mike Richter" userId="9ab6d983-b66a-4d2b-996e-283e26ed32b4" providerId="ADAL" clId="{BFA38CFF-3064-4266-978C-E0D30B789057}" dt="2017-06-09T21:45:37.432" v="1095" actId="20577"/>
        <pc:sldMkLst>
          <pc:docMk/>
          <pc:sldMk cId="912706852" sldId="302"/>
        </pc:sldMkLst>
        <pc:spChg chg="mod">
          <ac:chgData name="Mike Richter" userId="9ab6d983-b66a-4d2b-996e-283e26ed32b4" providerId="ADAL" clId="{BFA38CFF-3064-4266-978C-E0D30B789057}" dt="2017-06-09T21:45:37.432" v="1095" actId="20577"/>
          <ac:spMkLst>
            <pc:docMk/>
            <pc:sldMk cId="912706852" sldId="302"/>
            <ac:spMk id="2" creationId="{D78C344E-8CAA-4BD4-9CF5-6B6FB7925E86}"/>
          </ac:spMkLst>
        </pc:spChg>
        <pc:spChg chg="mod">
          <ac:chgData name="Mike Richter" userId="9ab6d983-b66a-4d2b-996e-283e26ed32b4" providerId="ADAL" clId="{BFA38CFF-3064-4266-978C-E0D30B789057}" dt="2017-06-09T21:45:26.636" v="1094" actId="27636"/>
          <ac:spMkLst>
            <pc:docMk/>
            <pc:sldMk cId="912706852" sldId="302"/>
            <ac:spMk id="3" creationId="{33540426-6430-4F92-BCF3-6BC3ADBA2069}"/>
          </ac:spMkLst>
        </pc:spChg>
      </pc:sldChg>
      <pc:sldChg chg="modSp add">
        <pc:chgData name="Mike Richter" userId="9ab6d983-b66a-4d2b-996e-283e26ed32b4" providerId="ADAL" clId="{BFA38CFF-3064-4266-978C-E0D30B789057}" dt="2017-06-10T19:33:02.396" v="2204" actId="20577"/>
        <pc:sldMkLst>
          <pc:docMk/>
          <pc:sldMk cId="1735187031" sldId="303"/>
        </pc:sldMkLst>
        <pc:spChg chg="mod">
          <ac:chgData name="Mike Richter" userId="9ab6d983-b66a-4d2b-996e-283e26ed32b4" providerId="ADAL" clId="{BFA38CFF-3064-4266-978C-E0D30B789057}" dt="2017-06-10T19:33:02.396" v="2204" actId="20577"/>
          <ac:spMkLst>
            <pc:docMk/>
            <pc:sldMk cId="1735187031" sldId="303"/>
            <ac:spMk id="2" creationId="{51CFE0D1-848A-4F8B-8183-F1A6035F9269}"/>
          </ac:spMkLst>
        </pc:spChg>
        <pc:spChg chg="mod">
          <ac:chgData name="Mike Richter" userId="9ab6d983-b66a-4d2b-996e-283e26ed32b4" providerId="ADAL" clId="{BFA38CFF-3064-4266-978C-E0D30B789057}" dt="2017-06-09T22:27:54.692" v="2010" actId="20577"/>
          <ac:spMkLst>
            <pc:docMk/>
            <pc:sldMk cId="1735187031" sldId="303"/>
            <ac:spMk id="3" creationId="{D7099431-A7D2-420C-A06D-68DADCF8356E}"/>
          </ac:spMkLst>
        </pc:spChg>
      </pc:sldChg>
      <pc:sldChg chg="addSp delSp modSp add">
        <pc:chgData name="Mike Richter" userId="9ab6d983-b66a-4d2b-996e-283e26ed32b4" providerId="ADAL" clId="{BFA38CFF-3064-4266-978C-E0D30B789057}" dt="2017-06-10T19:36:59.649" v="2337" actId="20577"/>
        <pc:sldMkLst>
          <pc:docMk/>
          <pc:sldMk cId="556686380" sldId="304"/>
        </pc:sldMkLst>
        <pc:spChg chg="add del mod">
          <ac:chgData name="Mike Richter" userId="9ab6d983-b66a-4d2b-996e-283e26ed32b4" providerId="ADAL" clId="{BFA38CFF-3064-4266-978C-E0D30B789057}" dt="2017-06-10T19:36:59.649" v="2337" actId="20577"/>
          <ac:spMkLst>
            <pc:docMk/>
            <pc:sldMk cId="556686380" sldId="304"/>
            <ac:spMk id="5" creationId="{0CD8C498-8CD8-4D47-B1C6-A89CAFC1F543}"/>
          </ac:spMkLst>
        </pc:spChg>
        <pc:spChg chg="del">
          <ac:chgData name="Mike Richter" userId="9ab6d983-b66a-4d2b-996e-283e26ed32b4" providerId="ADAL" clId="{BFA38CFF-3064-4266-978C-E0D30B789057}" dt="2017-06-09T22:28:02.265" v="2011" actId="0"/>
          <ac:spMkLst>
            <pc:docMk/>
            <pc:sldMk cId="556686380" sldId="304"/>
            <ac:spMk id="3" creationId="{FB30D594-3C00-4B1D-9E80-CFEBD208786B}"/>
          </ac:spMkLst>
        </pc:spChg>
        <pc:spChg chg="del">
          <ac:chgData name="Mike Richter" userId="9ab6d983-b66a-4d2b-996e-283e26ed32b4" providerId="ADAL" clId="{BFA38CFF-3064-4266-978C-E0D30B789057}" dt="2017-06-09T22:28:02.265" v="2011" actId="0"/>
          <ac:spMkLst>
            <pc:docMk/>
            <pc:sldMk cId="556686380" sldId="304"/>
            <ac:spMk id="2" creationId="{83F329CE-5CF6-453D-86CE-B9A52FF0F552}"/>
          </ac:spMkLst>
        </pc:spChg>
        <pc:spChg chg="add mod">
          <ac:chgData name="Mike Richter" userId="9ab6d983-b66a-4d2b-996e-283e26ed32b4" providerId="ADAL" clId="{BFA38CFF-3064-4266-978C-E0D30B789057}" dt="2017-06-09T22:28:08.563" v="2032" actId="20577"/>
          <ac:spMkLst>
            <pc:docMk/>
            <pc:sldMk cId="556686380" sldId="304"/>
            <ac:spMk id="4" creationId="{69AFD8F1-93A8-428F-8027-F89AEAACB33E}"/>
          </ac:spMkLst>
        </pc:spChg>
        <pc:picChg chg="add del mod">
          <ac:chgData name="Mike Richter" userId="9ab6d983-b66a-4d2b-996e-283e26ed32b4" providerId="ADAL" clId="{BFA38CFF-3064-4266-978C-E0D30B789057}" dt="2017-06-10T19:36:00.579" v="2253" actId="478"/>
          <ac:picMkLst>
            <pc:docMk/>
            <pc:sldMk cId="556686380" sldId="304"/>
            <ac:picMk id="2052" creationId="{1DD05EAF-5CCF-4578-97F5-C0999ABBF721}"/>
          </ac:picMkLst>
        </pc:picChg>
        <pc:picChg chg="add mod">
          <ac:chgData name="Mike Richter" userId="9ab6d983-b66a-4d2b-996e-283e26ed32b4" providerId="ADAL" clId="{BFA38CFF-3064-4266-978C-E0D30B789057}" dt="2017-06-10T19:35:55.162" v="2252" actId="1076"/>
          <ac:picMkLst>
            <pc:docMk/>
            <pc:sldMk cId="556686380" sldId="304"/>
            <ac:picMk id="6" creationId="{DE11F4EB-5484-4C07-81D8-97B77A3E023F}"/>
          </ac:picMkLst>
        </pc:picChg>
        <pc:picChg chg="add del">
          <ac:chgData name="Mike Richter" userId="9ab6d983-b66a-4d2b-996e-283e26ed32b4" providerId="ADAL" clId="{BFA38CFF-3064-4266-978C-E0D30B789057}" dt="2017-06-09T22:28:13.572" v="2034" actId="0"/>
          <ac:picMkLst>
            <pc:docMk/>
            <pc:sldMk cId="556686380" sldId="304"/>
            <ac:picMk id="2050" creationId="{121A7838-D7EF-4DFE-B497-33E5FCEE9919}"/>
          </ac:picMkLst>
        </pc:picChg>
      </pc:sldChg>
      <pc:sldChg chg="modSp">
        <pc:chgData name="Mike Richter" userId="9ab6d983-b66a-4d2b-996e-283e26ed32b4" providerId="ADAL" clId="{BFA38CFF-3064-4266-978C-E0D30B789057}" dt="2017-06-12T15:07:14.442" v="2690" actId="113"/>
        <pc:sldMkLst>
          <pc:docMk/>
          <pc:sldMk cId="1647504305" sldId="310"/>
        </pc:sldMkLst>
        <pc:spChg chg="mod">
          <ac:chgData name="Mike Richter" userId="9ab6d983-b66a-4d2b-996e-283e26ed32b4" providerId="ADAL" clId="{BFA38CFF-3064-4266-978C-E0D30B789057}" dt="2017-06-12T15:07:14.442" v="2690" actId="113"/>
          <ac:spMkLst>
            <pc:docMk/>
            <pc:sldMk cId="1647504305" sldId="310"/>
            <ac:spMk id="3" creationId="{00000000-0000-0000-0000-000000000000}"/>
          </ac:spMkLst>
        </pc:spChg>
      </pc:sldChg>
      <pc:sldChg chg="modSp">
        <pc:chgData name="Mike Richter" userId="9ab6d983-b66a-4d2b-996e-283e26ed32b4" providerId="ADAL" clId="{BFA38CFF-3064-4266-978C-E0D30B789057}" dt="2017-06-12T15:12:46.212" v="3480" actId="113"/>
        <pc:sldMkLst>
          <pc:docMk/>
          <pc:sldMk cId="2058334934" sldId="312"/>
        </pc:sldMkLst>
        <pc:spChg chg="mod">
          <ac:chgData name="Mike Richter" userId="9ab6d983-b66a-4d2b-996e-283e26ed32b4" providerId="ADAL" clId="{BFA38CFF-3064-4266-978C-E0D30B789057}" dt="2017-06-12T15:12:46.212" v="3480" actId="113"/>
          <ac:spMkLst>
            <pc:docMk/>
            <pc:sldMk cId="2058334934" sldId="312"/>
            <ac:spMk id="3" creationId="{00000000-0000-0000-0000-000000000000}"/>
          </ac:spMkLst>
        </pc:spChg>
      </pc:sldChg>
      <pc:sldChg chg="modSp add">
        <pc:chgData name="Mike Richter" userId="9ab6d983-b66a-4d2b-996e-283e26ed32b4" providerId="ADAL" clId="{BFA38CFF-3064-4266-978C-E0D30B789057}" dt="2017-06-12T14:35:02.449" v="2343" actId="6549"/>
        <pc:sldMkLst>
          <pc:docMk/>
          <pc:sldMk cId="4026201673" sldId="343"/>
        </pc:sldMkLst>
        <pc:spChg chg="mod">
          <ac:chgData name="Mike Richter" userId="9ab6d983-b66a-4d2b-996e-283e26ed32b4" providerId="ADAL" clId="{BFA38CFF-3064-4266-978C-E0D30B789057}" dt="2017-06-12T14:34:48.920" v="2339" actId="0"/>
          <ac:spMkLst>
            <pc:docMk/>
            <pc:sldMk cId="4026201673" sldId="343"/>
            <ac:spMk id="4" creationId="{00000000-0000-0000-0000-000000000000}"/>
          </ac:spMkLst>
        </pc:spChg>
        <pc:spChg chg="mod">
          <ac:chgData name="Mike Richter" userId="9ab6d983-b66a-4d2b-996e-283e26ed32b4" providerId="ADAL" clId="{BFA38CFF-3064-4266-978C-E0D30B789057}" dt="2017-06-12T14:35:02.449" v="2343" actId="6549"/>
          <ac:spMkLst>
            <pc:docMk/>
            <pc:sldMk cId="4026201673" sldId="343"/>
            <ac:spMk id="5" creationId="{00000000-0000-0000-0000-000000000000}"/>
          </ac:spMkLst>
        </pc:spChg>
      </pc:sldChg>
      <pc:sldChg chg="modSp add">
        <pc:chgData name="Mike Richter" userId="9ab6d983-b66a-4d2b-996e-283e26ed32b4" providerId="ADAL" clId="{BFA38CFF-3064-4266-978C-E0D30B789057}" dt="2017-06-12T14:35:56.973" v="2346" actId="0"/>
        <pc:sldMkLst>
          <pc:docMk/>
          <pc:sldMk cId="3462783924" sldId="344"/>
        </pc:sldMkLst>
        <pc:spChg chg="mod">
          <ac:chgData name="Mike Richter" userId="9ab6d983-b66a-4d2b-996e-283e26ed32b4" providerId="ADAL" clId="{BFA38CFF-3064-4266-978C-E0D30B789057}" dt="2017-06-12T14:35:56.973" v="2346" actId="0"/>
          <ac:spMkLst>
            <pc:docMk/>
            <pc:sldMk cId="3462783924" sldId="344"/>
            <ac:spMk id="5" creationId="{00000000-0000-0000-0000-000000000000}"/>
          </ac:spMkLst>
        </pc:spChg>
      </pc:sldChg>
      <pc:sldChg chg="modSp add">
        <pc:chgData name="Mike Richter" userId="9ab6d983-b66a-4d2b-996e-283e26ed32b4" providerId="ADAL" clId="{BFA38CFF-3064-4266-978C-E0D30B789057}" dt="2017-06-12T14:37:21.064" v="2364" actId="20577"/>
        <pc:sldMkLst>
          <pc:docMk/>
          <pc:sldMk cId="758435906" sldId="345"/>
        </pc:sldMkLst>
        <pc:spChg chg="mod">
          <ac:chgData name="Mike Richter" userId="9ab6d983-b66a-4d2b-996e-283e26ed32b4" providerId="ADAL" clId="{BFA38CFF-3064-4266-978C-E0D30B789057}" dt="2017-06-12T14:37:21.064" v="2364" actId="20577"/>
          <ac:spMkLst>
            <pc:docMk/>
            <pc:sldMk cId="758435906" sldId="345"/>
            <ac:spMk id="4" creationId="{00000000-0000-0000-0000-000000000000}"/>
          </ac:spMkLst>
        </pc:spChg>
        <pc:spChg chg="mod">
          <ac:chgData name="Mike Richter" userId="9ab6d983-b66a-4d2b-996e-283e26ed32b4" providerId="ADAL" clId="{BFA38CFF-3064-4266-978C-E0D30B789057}" dt="2017-06-12T14:36:31.548" v="2350" actId="5793"/>
          <ac:spMkLst>
            <pc:docMk/>
            <pc:sldMk cId="758435906" sldId="345"/>
            <ac:spMk id="5" creationId="{00000000-0000-0000-0000-000000000000}"/>
          </ac:spMkLst>
        </pc:spChg>
      </pc:sldChg>
      <pc:sldChg chg="modSp add">
        <pc:chgData name="Mike Richter" userId="9ab6d983-b66a-4d2b-996e-283e26ed32b4" providerId="ADAL" clId="{BFA38CFF-3064-4266-978C-E0D30B789057}" dt="2017-06-12T14:37:35.509" v="2367" actId="0"/>
        <pc:sldMkLst>
          <pc:docMk/>
          <pc:sldMk cId="3051163156" sldId="346"/>
        </pc:sldMkLst>
        <pc:spChg chg="mod">
          <ac:chgData name="Mike Richter" userId="9ab6d983-b66a-4d2b-996e-283e26ed32b4" providerId="ADAL" clId="{BFA38CFF-3064-4266-978C-E0D30B789057}" dt="2017-06-12T14:37:35.509" v="2367" actId="0"/>
          <ac:spMkLst>
            <pc:docMk/>
            <pc:sldMk cId="3051163156" sldId="346"/>
            <ac:spMk id="5" creationId="{00000000-0000-0000-0000-000000000000}"/>
          </ac:spMkLst>
        </pc:spChg>
      </pc:sldChg>
      <pc:sldChg chg="modSp add">
        <pc:chgData name="Mike Richter" userId="9ab6d983-b66a-4d2b-996e-283e26ed32b4" providerId="ADAL" clId="{BFA38CFF-3064-4266-978C-E0D30B789057}" dt="2017-06-12T14:42:24.128" v="2425" actId="20577"/>
        <pc:sldMkLst>
          <pc:docMk/>
          <pc:sldMk cId="3504638074" sldId="347"/>
        </pc:sldMkLst>
        <pc:spChg chg="mod">
          <ac:chgData name="Mike Richter" userId="9ab6d983-b66a-4d2b-996e-283e26ed32b4" providerId="ADAL" clId="{BFA38CFF-3064-4266-978C-E0D30B789057}" dt="2017-06-12T14:42:24.128" v="2425" actId="20577"/>
          <ac:spMkLst>
            <pc:docMk/>
            <pc:sldMk cId="3504638074" sldId="347"/>
            <ac:spMk id="4" creationId="{00000000-0000-0000-0000-000000000000}"/>
          </ac:spMkLst>
        </pc:spChg>
      </pc:sldChg>
      <pc:sldChg chg="modSp add">
        <pc:chgData name="Mike Richter" userId="9ab6d983-b66a-4d2b-996e-283e26ed32b4" providerId="ADAL" clId="{BFA38CFF-3064-4266-978C-E0D30B789057}" dt="2017-06-12T14:42:35.334" v="2428" actId="0"/>
        <pc:sldMkLst>
          <pc:docMk/>
          <pc:sldMk cId="3342696500" sldId="348"/>
        </pc:sldMkLst>
        <pc:spChg chg="mod">
          <ac:chgData name="Mike Richter" userId="9ab6d983-b66a-4d2b-996e-283e26ed32b4" providerId="ADAL" clId="{BFA38CFF-3064-4266-978C-E0D30B789057}" dt="2017-06-12T14:42:35.334" v="2428" actId="0"/>
          <ac:spMkLst>
            <pc:docMk/>
            <pc:sldMk cId="3342696500" sldId="348"/>
            <ac:spMk id="5" creationId="{00000000-0000-0000-0000-000000000000}"/>
          </ac:spMkLst>
        </pc:spChg>
      </pc:sldChg>
      <pc:sldChg chg="modSp add">
        <pc:chgData name="Mike Richter" userId="9ab6d983-b66a-4d2b-996e-283e26ed32b4" providerId="ADAL" clId="{BFA38CFF-3064-4266-978C-E0D30B789057}" dt="2017-06-12T14:43:59.546" v="2432" actId="0"/>
        <pc:sldMkLst>
          <pc:docMk/>
          <pc:sldMk cId="2014725547" sldId="349"/>
        </pc:sldMkLst>
        <pc:spChg chg="mod">
          <ac:chgData name="Mike Richter" userId="9ab6d983-b66a-4d2b-996e-283e26ed32b4" providerId="ADAL" clId="{BFA38CFF-3064-4266-978C-E0D30B789057}" dt="2017-06-12T14:43:59.546" v="2432" actId="0"/>
          <ac:spMkLst>
            <pc:docMk/>
            <pc:sldMk cId="2014725547" sldId="349"/>
            <ac:spMk id="5" creationId="{00000000-0000-0000-0000-000000000000}"/>
          </ac:spMkLst>
        </pc:spChg>
        <pc:spChg chg="mod">
          <ac:chgData name="Mike Richter" userId="9ab6d983-b66a-4d2b-996e-283e26ed32b4" providerId="ADAL" clId="{BFA38CFF-3064-4266-978C-E0D30B789057}" dt="2017-06-12T14:43:23.475" v="2431" actId="27636"/>
          <ac:spMkLst>
            <pc:docMk/>
            <pc:sldMk cId="2014725547" sldId="349"/>
            <ac:spMk id="4" creationId="{00000000-0000-0000-0000-000000000000}"/>
          </ac:spMkLst>
        </pc:spChg>
      </pc:sldChg>
      <pc:sldChg chg="modSp add">
        <pc:chgData name="Mike Richter" userId="9ab6d983-b66a-4d2b-996e-283e26ed32b4" providerId="ADAL" clId="{BFA38CFF-3064-4266-978C-E0D30B789057}" dt="2017-06-12T14:44:13.561" v="2435" actId="0"/>
        <pc:sldMkLst>
          <pc:docMk/>
          <pc:sldMk cId="976919728" sldId="350"/>
        </pc:sldMkLst>
        <pc:spChg chg="mod">
          <ac:chgData name="Mike Richter" userId="9ab6d983-b66a-4d2b-996e-283e26ed32b4" providerId="ADAL" clId="{BFA38CFF-3064-4266-978C-E0D30B789057}" dt="2017-06-12T14:44:13.561" v="2435" actId="0"/>
          <ac:spMkLst>
            <pc:docMk/>
            <pc:sldMk cId="976919728" sldId="350"/>
            <ac:spMk id="5" creationId="{00000000-0000-0000-0000-000000000000}"/>
          </ac:spMkLst>
        </pc:spChg>
      </pc:sldChg>
      <pc:sldChg chg="modSp add">
        <pc:chgData name="Mike Richter" userId="9ab6d983-b66a-4d2b-996e-283e26ed32b4" providerId="ADAL" clId="{BFA38CFF-3064-4266-978C-E0D30B789057}" dt="2017-06-12T14:44:59.891" v="2438" actId="0"/>
        <pc:sldMkLst>
          <pc:docMk/>
          <pc:sldMk cId="1845629353" sldId="351"/>
        </pc:sldMkLst>
        <pc:spChg chg="mod">
          <ac:chgData name="Mike Richter" userId="9ab6d983-b66a-4d2b-996e-283e26ed32b4" providerId="ADAL" clId="{BFA38CFF-3064-4266-978C-E0D30B789057}" dt="2017-06-12T14:44:52.811" v="2437" actId="0"/>
          <ac:spMkLst>
            <pc:docMk/>
            <pc:sldMk cId="1845629353" sldId="351"/>
            <ac:spMk id="4" creationId="{00000000-0000-0000-0000-000000000000}"/>
          </ac:spMkLst>
        </pc:spChg>
        <pc:spChg chg="mod">
          <ac:chgData name="Mike Richter" userId="9ab6d983-b66a-4d2b-996e-283e26ed32b4" providerId="ADAL" clId="{BFA38CFF-3064-4266-978C-E0D30B789057}" dt="2017-06-12T14:44:59.891" v="2438" actId="0"/>
          <ac:spMkLst>
            <pc:docMk/>
            <pc:sldMk cId="1845629353" sldId="351"/>
            <ac:spMk id="5" creationId="{00000000-0000-0000-0000-000000000000}"/>
          </ac:spMkLst>
        </pc:spChg>
      </pc:sldChg>
      <pc:sldChg chg="modSp add">
        <pc:chgData name="Mike Richter" userId="9ab6d983-b66a-4d2b-996e-283e26ed32b4" providerId="ADAL" clId="{BFA38CFF-3064-4266-978C-E0D30B789057}" dt="2017-06-12T14:45:33.976" v="2441" actId="0"/>
        <pc:sldMkLst>
          <pc:docMk/>
          <pc:sldMk cId="2719839266" sldId="352"/>
        </pc:sldMkLst>
        <pc:spChg chg="mod">
          <ac:chgData name="Mike Richter" userId="9ab6d983-b66a-4d2b-996e-283e26ed32b4" providerId="ADAL" clId="{BFA38CFF-3064-4266-978C-E0D30B789057}" dt="2017-06-12T14:45:33.976" v="2441" actId="0"/>
          <ac:spMkLst>
            <pc:docMk/>
            <pc:sldMk cId="2719839266" sldId="352"/>
            <ac:spMk id="5" creationId="{00000000-0000-0000-0000-000000000000}"/>
          </ac:spMkLst>
        </pc:spChg>
      </pc:sldChg>
      <pc:sldChg chg="modSp add">
        <pc:chgData name="Mike Richter" userId="9ab6d983-b66a-4d2b-996e-283e26ed32b4" providerId="ADAL" clId="{BFA38CFF-3064-4266-978C-E0D30B789057}" dt="2017-06-12T14:45:57.913" v="2445" actId="0"/>
        <pc:sldMkLst>
          <pc:docMk/>
          <pc:sldMk cId="611076713" sldId="353"/>
        </pc:sldMkLst>
        <pc:spChg chg="mod">
          <ac:chgData name="Mike Richter" userId="9ab6d983-b66a-4d2b-996e-283e26ed32b4" providerId="ADAL" clId="{BFA38CFF-3064-4266-978C-E0D30B789057}" dt="2017-06-12T14:45:50.896" v="2444" actId="27636"/>
          <ac:spMkLst>
            <pc:docMk/>
            <pc:sldMk cId="611076713" sldId="353"/>
            <ac:spMk id="4" creationId="{00000000-0000-0000-0000-000000000000}"/>
          </ac:spMkLst>
        </pc:spChg>
        <pc:spChg chg="mod">
          <ac:chgData name="Mike Richter" userId="9ab6d983-b66a-4d2b-996e-283e26ed32b4" providerId="ADAL" clId="{BFA38CFF-3064-4266-978C-E0D30B789057}" dt="2017-06-12T14:45:57.913" v="2445" actId="0"/>
          <ac:spMkLst>
            <pc:docMk/>
            <pc:sldMk cId="611076713" sldId="353"/>
            <ac:spMk id="5" creationId="{00000000-0000-0000-0000-000000000000}"/>
          </ac:spMkLst>
        </pc:spChg>
      </pc:sldChg>
      <pc:sldChg chg="modSp add">
        <pc:chgData name="Mike Richter" userId="9ab6d983-b66a-4d2b-996e-283e26ed32b4" providerId="ADAL" clId="{BFA38CFF-3064-4266-978C-E0D30B789057}" dt="2017-06-12T14:46:15.100" v="2448" actId="0"/>
        <pc:sldMkLst>
          <pc:docMk/>
          <pc:sldMk cId="2795004553" sldId="354"/>
        </pc:sldMkLst>
        <pc:spChg chg="mod">
          <ac:chgData name="Mike Richter" userId="9ab6d983-b66a-4d2b-996e-283e26ed32b4" providerId="ADAL" clId="{BFA38CFF-3064-4266-978C-E0D30B789057}" dt="2017-06-12T14:46:15.100" v="2448" actId="0"/>
          <ac:spMkLst>
            <pc:docMk/>
            <pc:sldMk cId="2795004553" sldId="354"/>
            <ac:spMk id="5" creationId="{00000000-0000-0000-0000-000000000000}"/>
          </ac:spMkLst>
        </pc:spChg>
      </pc:sldChg>
      <pc:sldChg chg="modSp add">
        <pc:chgData name="Mike Richter" userId="9ab6d983-b66a-4d2b-996e-283e26ed32b4" providerId="ADAL" clId="{BFA38CFF-3064-4266-978C-E0D30B789057}" dt="2017-06-12T14:47:40.994" v="2487" actId="20577"/>
        <pc:sldMkLst>
          <pc:docMk/>
          <pc:sldMk cId="758826643" sldId="355"/>
        </pc:sldMkLst>
        <pc:spChg chg="mod">
          <ac:chgData name="Mike Richter" userId="9ab6d983-b66a-4d2b-996e-283e26ed32b4" providerId="ADAL" clId="{BFA38CFF-3064-4266-978C-E0D30B789057}" dt="2017-06-12T14:47:40.994" v="2487" actId="20577"/>
          <ac:spMkLst>
            <pc:docMk/>
            <pc:sldMk cId="758826643" sldId="355"/>
            <ac:spMk id="5" creationId="{00000000-0000-0000-0000-000000000000}"/>
          </ac:spMkLst>
        </pc:spChg>
        <pc:spChg chg="mod">
          <ac:chgData name="Mike Richter" userId="9ab6d983-b66a-4d2b-996e-283e26ed32b4" providerId="ADAL" clId="{BFA38CFF-3064-4266-978C-E0D30B789057}" dt="2017-06-12T14:46:42.774" v="2450" actId="0"/>
          <ac:spMkLst>
            <pc:docMk/>
            <pc:sldMk cId="758826643" sldId="355"/>
            <ac:spMk id="4" creationId="{00000000-0000-0000-0000-000000000000}"/>
          </ac:spMkLst>
        </pc:spChg>
      </pc:sldChg>
      <pc:sldChg chg="modSp add">
        <pc:chgData name="Mike Richter" userId="9ab6d983-b66a-4d2b-996e-283e26ed32b4" providerId="ADAL" clId="{BFA38CFF-3064-4266-978C-E0D30B789057}" dt="2017-06-12T14:49:53.101" v="2490" actId="0"/>
        <pc:sldMkLst>
          <pc:docMk/>
          <pc:sldMk cId="103696872" sldId="356"/>
        </pc:sldMkLst>
        <pc:spChg chg="mod">
          <ac:chgData name="Mike Richter" userId="9ab6d983-b66a-4d2b-996e-283e26ed32b4" providerId="ADAL" clId="{BFA38CFF-3064-4266-978C-E0D30B789057}" dt="2017-06-12T14:49:53.101" v="2490" actId="0"/>
          <ac:spMkLst>
            <pc:docMk/>
            <pc:sldMk cId="103696872" sldId="356"/>
            <ac:spMk id="5" creationId="{00000000-0000-0000-0000-000000000000}"/>
          </ac:spMkLst>
        </pc:spChg>
      </pc:sldChg>
      <pc:sldChg chg="modSp add">
        <pc:chgData name="Mike Richter" userId="9ab6d983-b66a-4d2b-996e-283e26ed32b4" providerId="ADAL" clId="{BFA38CFF-3064-4266-978C-E0D30B789057}" dt="2017-06-12T14:51:12.433" v="2493" actId="0"/>
        <pc:sldMkLst>
          <pc:docMk/>
          <pc:sldMk cId="1367552198" sldId="357"/>
        </pc:sldMkLst>
        <pc:spChg chg="mod">
          <ac:chgData name="Mike Richter" userId="9ab6d983-b66a-4d2b-996e-283e26ed32b4" providerId="ADAL" clId="{BFA38CFF-3064-4266-978C-E0D30B789057}" dt="2017-06-12T14:51:05.099" v="2492" actId="0"/>
          <ac:spMkLst>
            <pc:docMk/>
            <pc:sldMk cId="1367552198" sldId="357"/>
            <ac:spMk id="4" creationId="{00000000-0000-0000-0000-000000000000}"/>
          </ac:spMkLst>
        </pc:spChg>
        <pc:spChg chg="mod">
          <ac:chgData name="Mike Richter" userId="9ab6d983-b66a-4d2b-996e-283e26ed32b4" providerId="ADAL" clId="{BFA38CFF-3064-4266-978C-E0D30B789057}" dt="2017-06-12T14:51:12.433" v="2493" actId="0"/>
          <ac:spMkLst>
            <pc:docMk/>
            <pc:sldMk cId="1367552198" sldId="357"/>
            <ac:spMk id="5" creationId="{00000000-0000-0000-0000-000000000000}"/>
          </ac:spMkLst>
        </pc:spChg>
      </pc:sldChg>
      <pc:sldChg chg="modSp add del">
        <pc:chgData name="Mike Richter" userId="9ab6d983-b66a-4d2b-996e-283e26ed32b4" providerId="ADAL" clId="{BFA38CFF-3064-4266-978C-E0D30B789057}" dt="2017-06-12T14:54:34.243" v="2521" actId="2696"/>
        <pc:sldMkLst>
          <pc:docMk/>
          <pc:sldMk cId="898159164" sldId="358"/>
        </pc:sldMkLst>
        <pc:spChg chg="mod">
          <ac:chgData name="Mike Richter" userId="9ab6d983-b66a-4d2b-996e-283e26ed32b4" providerId="ADAL" clId="{BFA38CFF-3064-4266-978C-E0D30B789057}" dt="2017-06-12T14:54:26.865" v="2519" actId="0"/>
          <ac:spMkLst>
            <pc:docMk/>
            <pc:sldMk cId="898159164" sldId="358"/>
            <ac:spMk id="5" creationId="{00000000-0000-0000-0000-000000000000}"/>
          </ac:spMkLst>
        </pc:spChg>
        <pc:spChg chg="mod">
          <ac:chgData name="Mike Richter" userId="9ab6d983-b66a-4d2b-996e-283e26ed32b4" providerId="ADAL" clId="{BFA38CFF-3064-4266-978C-E0D30B789057}" dt="2017-06-12T14:54:27.637" v="2520" actId="1076"/>
          <ac:spMkLst>
            <pc:docMk/>
            <pc:sldMk cId="898159164" sldId="358"/>
            <ac:spMk id="4" creationId="{00000000-0000-0000-0000-000000000000}"/>
          </ac:spMkLst>
        </pc:spChg>
      </pc:sldChg>
      <pc:sldChg chg="modSp add">
        <pc:chgData name="Mike Richter" userId="9ab6d983-b66a-4d2b-996e-283e26ed32b4" providerId="ADAL" clId="{BFA38CFF-3064-4266-978C-E0D30B789057}" dt="2017-06-12T14:52:59.137" v="2500" actId="113"/>
        <pc:sldMkLst>
          <pc:docMk/>
          <pc:sldMk cId="1944807872" sldId="359"/>
        </pc:sldMkLst>
        <pc:spChg chg="mod">
          <ac:chgData name="Mike Richter" userId="9ab6d983-b66a-4d2b-996e-283e26ed32b4" providerId="ADAL" clId="{BFA38CFF-3064-4266-978C-E0D30B789057}" dt="2017-06-12T14:52:59.137" v="2500" actId="113"/>
          <ac:spMkLst>
            <pc:docMk/>
            <pc:sldMk cId="1944807872" sldId="359"/>
            <ac:spMk id="5" creationId="{00000000-0000-0000-0000-000000000000}"/>
          </ac:spMkLst>
        </pc:spChg>
      </pc:sldChg>
      <pc:sldChg chg="add del">
        <pc:chgData name="Mike Richter" userId="9ab6d983-b66a-4d2b-996e-283e26ed32b4" providerId="ADAL" clId="{BFA38CFF-3064-4266-978C-E0D30B789057}" dt="2017-06-12T14:52:10.832" v="2497" actId="2696"/>
        <pc:sldMkLst>
          <pc:docMk/>
          <pc:sldMk cId="2574163571" sldId="359"/>
        </pc:sldMkLst>
      </pc:sldChg>
      <pc:sldChg chg="modSp add del">
        <pc:chgData name="Mike Richter" userId="9ab6d983-b66a-4d2b-996e-283e26ed32b4" providerId="ADAL" clId="{BFA38CFF-3064-4266-978C-E0D30B789057}" dt="2017-06-12T14:54:16.473" v="2518" actId="2696"/>
        <pc:sldMkLst>
          <pc:docMk/>
          <pc:sldMk cId="1376956150" sldId="360"/>
        </pc:sldMkLst>
        <pc:spChg chg="mod">
          <ac:chgData name="Mike Richter" userId="9ab6d983-b66a-4d2b-996e-283e26ed32b4" providerId="ADAL" clId="{BFA38CFF-3064-4266-978C-E0D30B789057}" dt="2017-06-12T14:53:30.624" v="2515" actId="20577"/>
          <ac:spMkLst>
            <pc:docMk/>
            <pc:sldMk cId="1376956150" sldId="360"/>
            <ac:spMk id="4" creationId="{00000000-0000-0000-0000-000000000000}"/>
          </ac:spMkLst>
        </pc:spChg>
      </pc:sldChg>
      <pc:sldChg chg="modSp add">
        <pc:chgData name="Mike Richter" userId="9ab6d983-b66a-4d2b-996e-283e26ed32b4" providerId="ADAL" clId="{BFA38CFF-3064-4266-978C-E0D30B789057}" dt="2017-06-12T14:55:29.511" v="2527" actId="0"/>
        <pc:sldMkLst>
          <pc:docMk/>
          <pc:sldMk cId="3990620990" sldId="360"/>
        </pc:sldMkLst>
        <pc:spChg chg="mod">
          <ac:chgData name="Mike Richter" userId="9ab6d983-b66a-4d2b-996e-283e26ed32b4" providerId="ADAL" clId="{BFA38CFF-3064-4266-978C-E0D30B789057}" dt="2017-06-12T14:55:29.511" v="2527" actId="0"/>
          <ac:spMkLst>
            <pc:docMk/>
            <pc:sldMk cId="3990620990" sldId="360"/>
            <ac:spMk id="5" creationId="{00000000-0000-0000-0000-000000000000}"/>
          </ac:spMkLst>
        </pc:spChg>
        <pc:spChg chg="mod">
          <ac:chgData name="Mike Richter" userId="9ab6d983-b66a-4d2b-996e-283e26ed32b4" providerId="ADAL" clId="{BFA38CFF-3064-4266-978C-E0D30B789057}" dt="2017-06-12T14:55:00.099" v="2526" actId="27636"/>
          <ac:spMkLst>
            <pc:docMk/>
            <pc:sldMk cId="3990620990" sldId="360"/>
            <ac:spMk id="4" creationId="{00000000-0000-0000-0000-000000000000}"/>
          </ac:spMkLst>
        </pc:spChg>
      </pc:sldChg>
      <pc:sldChg chg="modSp add">
        <pc:chgData name="Mike Richter" userId="9ab6d983-b66a-4d2b-996e-283e26ed32b4" providerId="ADAL" clId="{BFA38CFF-3064-4266-978C-E0D30B789057}" dt="2017-06-12T14:55:57.620" v="2530" actId="0"/>
        <pc:sldMkLst>
          <pc:docMk/>
          <pc:sldMk cId="1948059415" sldId="361"/>
        </pc:sldMkLst>
        <pc:spChg chg="mod">
          <ac:chgData name="Mike Richter" userId="9ab6d983-b66a-4d2b-996e-283e26ed32b4" providerId="ADAL" clId="{BFA38CFF-3064-4266-978C-E0D30B789057}" dt="2017-06-12T14:55:57.620" v="2530" actId="0"/>
          <ac:spMkLst>
            <pc:docMk/>
            <pc:sldMk cId="1948059415" sldId="361"/>
            <ac:spMk id="5" creationId="{00000000-0000-0000-0000-000000000000}"/>
          </ac:spMkLst>
        </pc:spChg>
      </pc:sldChg>
      <pc:sldChg chg="modSp add">
        <pc:chgData name="Mike Richter" userId="9ab6d983-b66a-4d2b-996e-283e26ed32b4" providerId="ADAL" clId="{BFA38CFF-3064-4266-978C-E0D30B789057}" dt="2017-06-12T14:59:53.594" v="2642" actId="20577"/>
        <pc:sldMkLst>
          <pc:docMk/>
          <pc:sldMk cId="1072469865" sldId="362"/>
        </pc:sldMkLst>
        <pc:spChg chg="mod">
          <ac:chgData name="Mike Richter" userId="9ab6d983-b66a-4d2b-996e-283e26ed32b4" providerId="ADAL" clId="{BFA38CFF-3064-4266-978C-E0D30B789057}" dt="2017-06-12T14:58:18.550" v="2570" actId="20577"/>
          <ac:spMkLst>
            <pc:docMk/>
            <pc:sldMk cId="1072469865" sldId="362"/>
            <ac:spMk id="4" creationId="{00000000-0000-0000-0000-000000000000}"/>
          </ac:spMkLst>
        </pc:spChg>
        <pc:spChg chg="mod">
          <ac:chgData name="Mike Richter" userId="9ab6d983-b66a-4d2b-996e-283e26ed32b4" providerId="ADAL" clId="{BFA38CFF-3064-4266-978C-E0D30B789057}" dt="2017-06-12T14:59:53.594" v="2642" actId="20577"/>
          <ac:spMkLst>
            <pc:docMk/>
            <pc:sldMk cId="1072469865" sldId="362"/>
            <ac:spMk id="5" creationId="{00000000-0000-0000-0000-000000000000}"/>
          </ac:spMkLst>
        </pc:spChg>
      </pc:sldChg>
      <pc:sldChg chg="modSp add">
        <pc:chgData name="Mike Richter" userId="9ab6d983-b66a-4d2b-996e-283e26ed32b4" providerId="ADAL" clId="{BFA38CFF-3064-4266-978C-E0D30B789057}" dt="2017-06-12T15:01:06.285" v="2645" actId="0"/>
        <pc:sldMkLst>
          <pc:docMk/>
          <pc:sldMk cId="2129752206" sldId="363"/>
        </pc:sldMkLst>
        <pc:spChg chg="mod">
          <ac:chgData name="Mike Richter" userId="9ab6d983-b66a-4d2b-996e-283e26ed32b4" providerId="ADAL" clId="{BFA38CFF-3064-4266-978C-E0D30B789057}" dt="2017-06-12T15:01:06.285" v="2645" actId="0"/>
          <ac:spMkLst>
            <pc:docMk/>
            <pc:sldMk cId="2129752206" sldId="363"/>
            <ac:spMk id="5" creationId="{00000000-0000-0000-0000-000000000000}"/>
          </ac:spMkLst>
        </pc:spChg>
      </pc:sldChg>
      <pc:sldChg chg="modSp add">
        <pc:chgData name="Mike Richter" userId="9ab6d983-b66a-4d2b-996e-283e26ed32b4" providerId="ADAL" clId="{BFA38CFF-3064-4266-978C-E0D30B789057}" dt="2017-06-12T15:14:30.316" v="3490" actId="0"/>
        <pc:sldMkLst>
          <pc:docMk/>
          <pc:sldMk cId="3700576750" sldId="364"/>
        </pc:sldMkLst>
        <pc:spChg chg="mod">
          <ac:chgData name="Mike Richter" userId="9ab6d983-b66a-4d2b-996e-283e26ed32b4" providerId="ADAL" clId="{BFA38CFF-3064-4266-978C-E0D30B789057}" dt="2017-06-12T15:13:40.325" v="3489" actId="20577"/>
          <ac:spMkLst>
            <pc:docMk/>
            <pc:sldMk cId="3700576750" sldId="364"/>
            <ac:spMk id="3" creationId="{929ADB5E-2F24-4EF5-A5E4-9B33DA06A2E4}"/>
          </ac:spMkLst>
        </pc:spChg>
        <pc:spChg chg="mod">
          <ac:chgData name="Mike Richter" userId="9ab6d983-b66a-4d2b-996e-283e26ed32b4" providerId="ADAL" clId="{BFA38CFF-3064-4266-978C-E0D30B789057}" dt="2017-06-12T15:07:29.404" v="2711" actId="20577"/>
          <ac:spMkLst>
            <pc:docMk/>
            <pc:sldMk cId="3700576750" sldId="364"/>
            <ac:spMk id="2" creationId="{9DA91F94-057D-4EA7-9FB0-62853984FC8F}"/>
          </ac:spMkLst>
        </pc:spChg>
        <pc:spChg chg="mod">
          <ac:chgData name="Mike Richter" userId="9ab6d983-b66a-4d2b-996e-283e26ed32b4" providerId="ADAL" clId="{BFA38CFF-3064-4266-978C-E0D30B789057}" dt="2017-06-12T15:14:30.316" v="3490" actId="0"/>
          <ac:spMkLst>
            <pc:docMk/>
            <pc:sldMk cId="3700576750" sldId="364"/>
            <ac:spMk id="4" creationId="{BD04B8BB-B217-4F9D-B549-3FC1E3378D17}"/>
          </ac:spMkLst>
        </pc:spChg>
      </pc:sldChg>
      <pc:sldChg chg="modSp add">
        <pc:chgData name="Mike Richter" userId="9ab6d983-b66a-4d2b-996e-283e26ed32b4" providerId="ADAL" clId="{BFA38CFF-3064-4266-978C-E0D30B789057}" dt="2017-06-12T15:57:30.292" v="3503" actId="0"/>
        <pc:sldMkLst>
          <pc:docMk/>
          <pc:sldMk cId="1898730515" sldId="365"/>
        </pc:sldMkLst>
        <pc:spChg chg="mod">
          <ac:chgData name="Mike Richter" userId="9ab6d983-b66a-4d2b-996e-283e26ed32b4" providerId="ADAL" clId="{BFA38CFF-3064-4266-978C-E0D30B789057}" dt="2017-06-12T15:57:30.292" v="3503" actId="0"/>
          <ac:spMkLst>
            <pc:docMk/>
            <pc:sldMk cId="1898730515" sldId="365"/>
            <ac:spMk id="3" creationId="{274FDBF2-47DE-4446-AAFC-B0AD6A77A5CE}"/>
          </ac:spMkLst>
        </pc:spChg>
        <pc:spChg chg="mod">
          <ac:chgData name="Mike Richter" userId="9ab6d983-b66a-4d2b-996e-283e26ed32b4" providerId="ADAL" clId="{BFA38CFF-3064-4266-978C-E0D30B789057}" dt="2017-06-12T15:57:21.724" v="3501" actId="20577"/>
          <ac:spMkLst>
            <pc:docMk/>
            <pc:sldMk cId="1898730515" sldId="365"/>
            <ac:spMk id="2" creationId="{40E451EC-941A-43CE-917F-091D32CC84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Virtual Machines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278499" y="216844"/>
        <a:ext cx="832470" cy="956861"/>
      </dsp:txXfrm>
    </dsp:sp>
    <dsp:sp modelId="{41C0B38A-FF0E-4C29-A8B1-D7588A1A9344}">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Templates</a:t>
          </a:r>
        </a:p>
      </dsp:txBody>
      <dsp:txXfrm rot="-5400000">
        <a:off x="1929072" y="1396773"/>
        <a:ext cx="832470" cy="956861"/>
      </dsp:txXfrm>
    </dsp:sp>
    <dsp:sp modelId="{DB714A41-C1D3-45BA-AF9B-6C65091C561C}">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1396773"/>
        <a:ext cx="832470" cy="956861"/>
      </dsp:txXfrm>
    </dsp:sp>
    <dsp:sp modelId="{6C409B96-5012-4C95-B729-4C3A54709DB3}">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Design for Availability</a:t>
          </a:r>
        </a:p>
      </dsp:txBody>
      <dsp:txXfrm rot="-5400000">
        <a:off x="2584650" y="2576701"/>
        <a:ext cx="832470" cy="956861"/>
      </dsp:txXfrm>
    </dsp:sp>
    <dsp:sp modelId="{0EDA32DF-10F5-436B-AC95-08BA8592FE49}">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278499" y="2576701"/>
        <a:ext cx="832470" cy="956861"/>
      </dsp:txXfrm>
    </dsp:sp>
    <dsp:sp modelId="{FCD63225-8CE2-46D7-98CA-8991C289E97B}">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Containers</a:t>
          </a:r>
        </a:p>
      </dsp:txBody>
      <dsp:txXfrm rot="-5400000">
        <a:off x="1929072" y="3756630"/>
        <a:ext cx="832470" cy="956861"/>
      </dsp:txXfrm>
    </dsp:sp>
    <dsp:sp modelId="{BE696553-A41A-4883-9AE8-D4783B98C421}">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6/12/2017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6/12/2017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 TargetMode="External"/><Relationship Id="rId2" Type="http://schemas.openxmlformats.org/officeDocument/2006/relationships/hyperlink" Target="https://docs.microsoft.com/en-us/azure/storage/storage-scalability-targets#unmanaged-virtual-machine-disks"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disk-encryption-deployment-scenarios-and-user-experiences" TargetMode="External"/><Relationship Id="rId2" Type="http://schemas.openxmlformats.org/officeDocument/2006/relationships/hyperlink" Target="https://azure.microsoft.com/en-us/pricing/details/storage/blobs/" TargetMode="External"/><Relationship Id="rId1" Type="http://schemas.openxmlformats.org/officeDocument/2006/relationships/slideLayout" Target="../slideLayouts/slideLayout6.xml"/><Relationship Id="rId4" Type="http://schemas.openxmlformats.org/officeDocument/2006/relationships/hyperlink" Target="https://docs.microsoft.com/en-us/azure/storage/storage-premium-storag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storage" TargetMode="External"/><Relationship Id="rId2" Type="http://schemas.openxmlformats.org/officeDocument/2006/relationships/hyperlink" Target="https://docs.microsoft.com/en-us/azure/virtual-machines/windows/acu" TargetMode="External"/><Relationship Id="rId1" Type="http://schemas.openxmlformats.org/officeDocument/2006/relationships/slideLayout" Target="../slideLayouts/slideLayout6.xml"/><Relationship Id="rId6" Type="http://schemas.openxmlformats.org/officeDocument/2006/relationships/hyperlink" Target="https://docs.microsoft.com/en-us/azure/virtual-machines/windows/sizes-comput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hp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storage-incremental-snapshots" TargetMode="External"/><Relationship Id="rId2" Type="http://schemas.openxmlformats.org/officeDocument/2006/relationships/hyperlink" Target="https://docs.microsoft.com/en-us/azure/storage/storage-managed-disks-overview#images-versus-snapshots" TargetMode="Externa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capture-image-resour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irtual-machine-scale-sets/virtual-machine-scale-sets-overview" TargetMode="External"/><Relationship Id="rId2" Type="http://schemas.openxmlformats.org/officeDocument/2006/relationships/hyperlink" Target="https://docs.microsoft.com/en-us/azure/virtual-machines/windows/resize-vm" TargetMode="External"/><Relationship Id="rId1" Type="http://schemas.openxmlformats.org/officeDocument/2006/relationships/slideLayout" Target="../slideLayouts/slideLayout6.xml"/><Relationship Id="rId4" Type="http://schemas.openxmlformats.org/officeDocument/2006/relationships/hyperlink" Target="https://docs.microsoft.com/en-us/azure/monitoring-and-diagnostics/monitoring-overview-autoscale#resource-metric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virtual-machines/virtual-machines-instancemetadataservice-overview" TargetMode="External"/><Relationship Id="rId2" Type="http://schemas.openxmlformats.org/officeDocument/2006/relationships/hyperlink" Target="https://github.com/Azure/azure-linux-extensions/tree/master/OSPatching" TargetMode="Externa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single-v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docs.microsoft.com/en-us/azure/virtual-machines/windows/manage-availabil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zure/azure-resource-manager/resource-manager-template-best-practices#parameters"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azure-resource-manager/resource-manager-template-best-practices#resource-nam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zure/azure-resource-manager/resource-manager-template-best-practices#variables"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7"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zure/azure-resource-manager/resource-manager-template-best-practices#resources"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tags" TargetMode="External"/><Relationship Id="rId2" Type="http://schemas.openxmlformats.org/officeDocument/2006/relationships/hyperlink" Target="https://docs.microsoft.com/en-us/azure/azure-resource-manager/resource-manager-template-location" TargetMode="Externa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hyperlink" Target="https://docs.microsoft.com/en-us/azure/azure-resource-manager/resource-group-create-multipl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azure/azure-resource-manager/resource-manager-template-best-practices#outputs"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linked-templat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define-dependencie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create-multiple" TargetMode="Externa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resource-manager/best-practices-resource-manager-state" TargetMode="External"/><Relationship Id="rId2" Type="http://schemas.openxmlformats.org/officeDocument/2006/relationships/hyperlink" Target="https://docs.microsoft.com/en-us/azure/azure-resource-manager/resource-manager-update" TargetMode="External"/><Relationship Id="rId1" Type="http://schemas.openxmlformats.org/officeDocument/2006/relationships/slideLayout" Target="../slideLayouts/slideLayout6.xml"/><Relationship Id="rId4" Type="http://schemas.openxmlformats.org/officeDocument/2006/relationships/hyperlink" Target="https://docs.microsoft.com/en-us/azure/azure-resource-manager/best-practices-resource-manager-design-templat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deploy-resources-from-marketplac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template-deploy-portal#create-resource-group" TargetMode="Externa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next-steps" TargetMode="External"/><Relationship Id="rId5" Type="http://schemas.openxmlformats.org/officeDocument/2006/relationships/hyperlink" Target="https://docs.microsoft.com/en-us/azure/azure-resource-manager/resource-group-template-deploy-portal#deploy-resources-from-a-template-saved-to-your-account" TargetMode="External"/><Relationship Id="rId4" Type="http://schemas.openxmlformats.org/officeDocument/2006/relationships/hyperlink" Target="https://docs.microsoft.com/en-us/azure/azure-resource-manager/resource-group-template-deploy-portal#deploy-resources-from-custom-templat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next-steps" TargetMode="External"/><Relationship Id="rId3" Type="http://schemas.openxmlformats.org/officeDocument/2006/relationships/hyperlink" Target="https://docs.microsoft.com/en-us/azure/azure-resource-manager/resource-group-template-deploy#deploy-a-template-from-an-external-source" TargetMode="External"/><Relationship Id="rId7" Type="http://schemas.openxmlformats.org/officeDocument/2006/relationships/hyperlink" Target="https://docs.microsoft.com/en-us/azure/azure-resource-manager/resource-group-template-deploy#sample-template" TargetMode="External"/><Relationship Id="rId2" Type="http://schemas.openxmlformats.org/officeDocument/2006/relationships/hyperlink" Target="https://docs.microsoft.com/en-us/azure/azure-resource-manager/resource-group-template-deploy#deploy-a-template-from-your-local-machine" TargetMode="Externa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incremental-and-complete-deployments" TargetMode="External"/><Relationship Id="rId5" Type="http://schemas.openxmlformats.org/officeDocument/2006/relationships/hyperlink" Target="https://docs.microsoft.com/en-us/azure/azure-resource-manager/resource-group-template-deploy#test-a-template-deployment" TargetMode="External"/><Relationship Id="rId4" Type="http://schemas.openxmlformats.org/officeDocument/2006/relationships/hyperlink" Target="https://docs.microsoft.com/en-us/azure/azure-resource-manager/resource-group-template-deploy#parameter-files"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ocs.microsoft.com/en-us/azure/azure-resource-manager/resource-group-template-deploy-cli"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azure/best-practices-availability-paired-regions#what-are-paired-regions" TargetMode="External"/><Relationship Id="rId2" Type="http://schemas.openxmlformats.org/officeDocument/2006/relationships/hyperlink" Target="https://azure.microsoft.com/en-us/regions/"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multi-region-application" TargetMode="External"/><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rchitecture/resiliency/index#designing-for-resiliency" TargetMode="External"/><Relationship Id="rId2" Type="http://schemas.openxmlformats.org/officeDocument/2006/relationships/hyperlink" Target="https://docs.microsoft.com/en-us/azure/architecture/resiliency/high-availability-azure-applications"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en-us/azure/container-service/container-service-intro" TargetMode="External"/><Relationship Id="rId2" Type="http://schemas.openxmlformats.org/officeDocument/2006/relationships/hyperlink" Target="https://registry.hub.docker.com/" TargetMode="External"/><Relationship Id="rId1" Type="http://schemas.openxmlformats.org/officeDocument/2006/relationships/slideLayout" Target="../slideLayouts/slideLayout6.xml"/><Relationship Id="rId4" Type="http://schemas.openxmlformats.org/officeDocument/2006/relationships/hyperlink" Target="https://docs.microsoft.com/en-us/azure/virtual-machines/linux/container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hyperlink" Target="https://azure.microsoft.com/en-us/pricing/details/virtual-machines/linux/"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go.microsoft.com/fwlink/p/?LinkID=250998" TargetMode="External"/><Relationship Id="rId3" Type="http://schemas.openxmlformats.org/officeDocument/2006/relationships/hyperlink" Target="http://go.microsoft.com/fwlink/?LinkID=403033&amp;clcid=0x409" TargetMode="External"/><Relationship Id="rId7" Type="http://schemas.openxmlformats.org/officeDocument/2006/relationships/hyperlink" Target="https://github.com/coreos/coreos-overlay/tree/master/app-emulation/wa-linux-agent" TargetMode="External"/><Relationship Id="rId2" Type="http://schemas.openxmlformats.org/officeDocument/2006/relationships/hyperlink" Target="https://support.microsoft.com/en-us/help/3206074" TargetMode="External"/><Relationship Id="rId1" Type="http://schemas.openxmlformats.org/officeDocument/2006/relationships/slideLayout" Target="../slideLayouts/slideLayout6.xml"/><Relationship Id="rId6" Type="http://schemas.openxmlformats.org/officeDocument/2006/relationships/hyperlink" Target="https://coreos.com/docs/running-coreos/cloud-providers/azure/" TargetMode="External"/><Relationship Id="rId5" Type="http://schemas.openxmlformats.org/officeDocument/2006/relationships/hyperlink" Target="https://github.com/Azure/WALinuxAgent" TargetMode="External"/><Relationship Id="rId10" Type="http://schemas.openxmlformats.org/officeDocument/2006/relationships/hyperlink" Target="https://docs.microsoft.com/en-us/azure/virtual-machines/linux/endorsed-distros" TargetMode="External"/><Relationship Id="rId4" Type="http://schemas.openxmlformats.org/officeDocument/2006/relationships/hyperlink" Target="http://olcentgbl.trafficmanager.net/openlogic/6/openlogic/x86_64/RPMS/" TargetMode="External"/><Relationship Id="rId9" Type="http://schemas.openxmlformats.org/officeDocument/2006/relationships/hyperlink" Target="https://build.opensuse.org/project/show/Cloud:Tool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virtual-machines-windows-sizes" TargetMode="External"/><Relationship Id="rId3" Type="http://schemas.openxmlformats.org/officeDocument/2006/relationships/hyperlink" Target="https://docs.microsoft.com/en-us/azure/virtual-machines/virtual-machines-windows-sizes-compute" TargetMode="External"/><Relationship Id="rId7" Type="http://schemas.openxmlformats.org/officeDocument/2006/relationships/hyperlink" Target="https://docs.microsoft.com/en-us/azure/virtual-machines/virtual-machines-windows-sizes-hpc" TargetMode="External"/><Relationship Id="rId2" Type="http://schemas.openxmlformats.org/officeDocument/2006/relationships/hyperlink" Target="https://docs.microsoft.com/en-us/azure/virtual-machines/virtual-machines-windows-sizes-general" TargetMode="Externa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gpu" TargetMode="External"/><Relationship Id="rId5" Type="http://schemas.openxmlformats.org/officeDocument/2006/relationships/hyperlink" Target="https://docs.microsoft.com/en-us/azure/virtual-machines/virtual-machines-windows-sizes-storage" TargetMode="External"/><Relationship Id="rId4" Type="http://schemas.openxmlformats.org/officeDocument/2006/relationships/hyperlink" Target="https://docs.microsoft.com/en-us/azure/virtual-machines/virtual-machines-windows-sizes-mem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t>
            </a:r>
            <a:r>
              <a:rPr lang="en-US" sz="4313"/>
              <a:t>Azure Compute </a:t>
            </a:r>
            <a:r>
              <a:rPr lang="en-US" sz="4313" dirty="0"/>
              <a:t>Infrastructure</a:t>
            </a:r>
          </a:p>
        </p:txBody>
      </p:sp>
      <p:graphicFrame>
        <p:nvGraphicFramePr>
          <p:cNvPr id="32" name="Diagram 31"/>
          <p:cNvGraphicFramePr/>
          <p:nvPr>
            <p:extLst>
              <p:ext uri="{D42A27DB-BD31-4B8C-83A1-F6EECF244321}">
                <p14:modId xmlns:p14="http://schemas.microsoft.com/office/powerpoint/2010/main" val="65637618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 – General Purpose</a:t>
            </a:r>
          </a:p>
        </p:txBody>
      </p:sp>
      <p:sp>
        <p:nvSpPr>
          <p:cNvPr id="3" name="Content Placeholder 2"/>
          <p:cNvSpPr>
            <a:spLocks noGrp="1"/>
          </p:cNvSpPr>
          <p:nvPr>
            <p:ph idx="1"/>
          </p:nvPr>
        </p:nvSpPr>
        <p:spPr>
          <a:xfrm>
            <a:off x="838200" y="1825625"/>
            <a:ext cx="10515600" cy="1130226"/>
          </a:xfrm>
        </p:spPr>
        <p:txBody>
          <a:bodyPr>
            <a:normAutofit/>
          </a:bodyPr>
          <a:lstStyle/>
          <a:p>
            <a:r>
              <a:rPr lang="en-US" dirty="0"/>
              <a:t>Dv2 Series</a:t>
            </a:r>
          </a:p>
        </p:txBody>
      </p:sp>
      <p:graphicFrame>
        <p:nvGraphicFramePr>
          <p:cNvPr id="9" name="Table 8"/>
          <p:cNvGraphicFramePr>
            <a:graphicFrameLocks noGrp="1"/>
          </p:cNvGraphicFramePr>
          <p:nvPr>
            <p:extLst>
              <p:ext uri="{D42A27DB-BD31-4B8C-83A1-F6EECF244321}">
                <p14:modId xmlns:p14="http://schemas.microsoft.com/office/powerpoint/2010/main" val="2124389830"/>
              </p:ext>
            </p:extLst>
          </p:nvPr>
        </p:nvGraphicFramePr>
        <p:xfrm>
          <a:off x="1496451" y="2556153"/>
          <a:ext cx="6434633" cy="3124200"/>
        </p:xfrm>
        <a:graphic>
          <a:graphicData uri="http://schemas.openxmlformats.org/drawingml/2006/table">
            <a:tbl>
              <a:tblPr/>
              <a:tblGrid>
                <a:gridCol w="789127">
                  <a:extLst>
                    <a:ext uri="{9D8B030D-6E8A-4147-A177-3AD203B41FA5}">
                      <a16:colId xmlns:a16="http://schemas.microsoft.com/office/drawing/2014/main" val="925599882"/>
                    </a:ext>
                  </a:extLst>
                </a:gridCol>
                <a:gridCol w="656539">
                  <a:extLst>
                    <a:ext uri="{9D8B030D-6E8A-4147-A177-3AD203B41FA5}">
                      <a16:colId xmlns:a16="http://schemas.microsoft.com/office/drawing/2014/main" val="4070294126"/>
                    </a:ext>
                  </a:extLst>
                </a:gridCol>
                <a:gridCol w="721462">
                  <a:extLst>
                    <a:ext uri="{9D8B030D-6E8A-4147-A177-3AD203B41FA5}">
                      <a16:colId xmlns:a16="http://schemas.microsoft.com/office/drawing/2014/main" val="2243415314"/>
                    </a:ext>
                  </a:extLst>
                </a:gridCol>
                <a:gridCol w="744322">
                  <a:extLst>
                    <a:ext uri="{9D8B030D-6E8A-4147-A177-3AD203B41FA5}">
                      <a16:colId xmlns:a16="http://schemas.microsoft.com/office/drawing/2014/main" val="2916710756"/>
                    </a:ext>
                  </a:extLst>
                </a:gridCol>
                <a:gridCol w="1522476">
                  <a:extLst>
                    <a:ext uri="{9D8B030D-6E8A-4147-A177-3AD203B41FA5}">
                      <a16:colId xmlns:a16="http://schemas.microsoft.com/office/drawing/2014/main" val="2063774417"/>
                    </a:ext>
                  </a:extLst>
                </a:gridCol>
                <a:gridCol w="1099109">
                  <a:extLst>
                    <a:ext uri="{9D8B030D-6E8A-4147-A177-3AD203B41FA5}">
                      <a16:colId xmlns:a16="http://schemas.microsoft.com/office/drawing/2014/main" val="1937474503"/>
                    </a:ext>
                  </a:extLst>
                </a:gridCol>
                <a:gridCol w="901598">
                  <a:extLst>
                    <a:ext uri="{9D8B030D-6E8A-4147-A177-3AD203B41FA5}">
                      <a16:colId xmlns:a16="http://schemas.microsoft.com/office/drawing/2014/main" val="2928519171"/>
                    </a:ext>
                  </a:extLst>
                </a:gridCol>
              </a:tblGrid>
              <a:tr h="0">
                <a:tc>
                  <a:txBody>
                    <a:bodyPr/>
                    <a:lstStyle/>
                    <a:p>
                      <a:pPr marL="0" marR="0" fontAlgn="t">
                        <a:spcBef>
                          <a:spcPts val="0"/>
                        </a:spcBef>
                        <a:spcAft>
                          <a:spcPts val="0"/>
                        </a:spcAft>
                      </a:pPr>
                      <a:r>
                        <a:rPr lang="en-US" sz="1100" dirty="0">
                          <a:solidFill>
                            <a:srgbClr val="D5D5D5"/>
                          </a:solidFill>
                          <a:effectLst/>
                          <a:latin typeface="segoe-ui_semibold"/>
                        </a:rPr>
                        <a:t>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CPU cores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Memory: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Local SSD: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Max local disk throughput: IOPS / Read MBps / Write MBps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Max data disks / throughput: IOPS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Max NICs / Network bandwidth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81640746"/>
                  </a:ext>
                </a:extLst>
              </a:tr>
              <a:tr h="0">
                <a:tc>
                  <a:txBody>
                    <a:bodyPr/>
                    <a:lstStyle/>
                    <a:p>
                      <a:pPr marL="0" marR="0" fontAlgn="t">
                        <a:spcBef>
                          <a:spcPts val="0"/>
                        </a:spcBef>
                        <a:spcAft>
                          <a:spcPts val="0"/>
                        </a:spcAft>
                      </a:pPr>
                      <a:r>
                        <a:rPr lang="en-US" sz="1100">
                          <a:solidFill>
                            <a:srgbClr val="D5D5D5"/>
                          </a:solidFill>
                          <a:effectLst/>
                          <a:latin typeface="segoe-ui_normal"/>
                        </a:rPr>
                        <a:t>Standard_D1_v2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3000 / 46 / 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moderate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1700652"/>
                  </a:ext>
                </a:extLst>
              </a:tr>
              <a:tr h="0">
                <a:tc>
                  <a:txBody>
                    <a:bodyPr/>
                    <a:lstStyle/>
                    <a:p>
                      <a:pPr marL="0" marR="0" fontAlgn="t">
                        <a:spcBef>
                          <a:spcPts val="0"/>
                        </a:spcBef>
                        <a:spcAft>
                          <a:spcPts val="0"/>
                        </a:spcAft>
                      </a:pPr>
                      <a:r>
                        <a:rPr lang="en-US" sz="1100">
                          <a:solidFill>
                            <a:srgbClr val="D5D5D5"/>
                          </a:solidFill>
                          <a:effectLst/>
                          <a:latin typeface="segoe-ui_normal"/>
                        </a:rPr>
                        <a:t>Standard_D2_v2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6000 / 93 / 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4x500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1938868"/>
                  </a:ext>
                </a:extLst>
              </a:tr>
              <a:tr h="0">
                <a:tc>
                  <a:txBody>
                    <a:bodyPr/>
                    <a:lstStyle/>
                    <a:p>
                      <a:pPr marL="0" marR="0" fontAlgn="t">
                        <a:spcBef>
                          <a:spcPts val="0"/>
                        </a:spcBef>
                        <a:spcAft>
                          <a:spcPts val="0"/>
                        </a:spcAft>
                      </a:pPr>
                      <a:r>
                        <a:rPr lang="en-US" sz="1100">
                          <a:solidFill>
                            <a:srgbClr val="D5D5D5"/>
                          </a:solidFill>
                          <a:effectLst/>
                          <a:latin typeface="segoe-ui_normal"/>
                        </a:rPr>
                        <a:t>Standard_D3_v2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12000 / 187 / 93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8x500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83547944"/>
                  </a:ext>
                </a:extLst>
              </a:tr>
              <a:tr h="0">
                <a:tc>
                  <a:txBody>
                    <a:bodyPr/>
                    <a:lstStyle/>
                    <a:p>
                      <a:pPr marL="0" marR="0" fontAlgn="t">
                        <a:spcBef>
                          <a:spcPts val="0"/>
                        </a:spcBef>
                        <a:spcAft>
                          <a:spcPts val="0"/>
                        </a:spcAft>
                      </a:pPr>
                      <a:r>
                        <a:rPr lang="en-US" sz="1100">
                          <a:solidFill>
                            <a:srgbClr val="D5D5D5"/>
                          </a:solidFill>
                          <a:effectLst/>
                          <a:latin typeface="segoe-ui_normal"/>
                        </a:rPr>
                        <a:t>Standard_D4_v2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24000 / 375 / 187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 / 16x500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861186"/>
                  </a:ext>
                </a:extLst>
              </a:tr>
              <a:tr h="0">
                <a:tc>
                  <a:txBody>
                    <a:bodyPr/>
                    <a:lstStyle/>
                    <a:p>
                      <a:pPr marL="0" marR="0" fontAlgn="t">
                        <a:spcBef>
                          <a:spcPts val="0"/>
                        </a:spcBef>
                        <a:spcAft>
                          <a:spcPts val="0"/>
                        </a:spcAft>
                      </a:pPr>
                      <a:r>
                        <a:rPr lang="en-US" sz="1100">
                          <a:solidFill>
                            <a:srgbClr val="D5D5D5"/>
                          </a:solidFill>
                          <a:effectLst/>
                          <a:latin typeface="segoe-ui_normal"/>
                        </a:rPr>
                        <a:t>Standard_D5_v2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48000 / 750 / 375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32 / 32x500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8 / extremely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57614879"/>
                  </a:ext>
                </a:extLst>
              </a:tr>
            </a:tbl>
          </a:graphicData>
        </a:graphic>
      </p:graphicFrame>
      <p:sp>
        <p:nvSpPr>
          <p:cNvPr id="10" name="Rectangle 9"/>
          <p:cNvSpPr/>
          <p:nvPr/>
        </p:nvSpPr>
        <p:spPr>
          <a:xfrm>
            <a:off x="838200" y="5764550"/>
            <a:ext cx="7891130" cy="369332"/>
          </a:xfrm>
          <a:prstGeom prst="rect">
            <a:avLst/>
          </a:prstGeom>
        </p:spPr>
        <p:txBody>
          <a:bodyPr wrap="square">
            <a:spAutoFit/>
          </a:bodyPr>
          <a:lstStyle/>
          <a:p>
            <a:r>
              <a:rPr lang="en-US" dirty="0"/>
              <a:t>https://docs.microsoft.com/en-us/azure/virtual-machines/windows/sizes-general</a:t>
            </a:r>
          </a:p>
        </p:txBody>
      </p:sp>
    </p:spTree>
    <p:extLst>
      <p:ext uri="{BB962C8B-B14F-4D97-AF65-F5344CB8AC3E}">
        <p14:creationId xmlns:p14="http://schemas.microsoft.com/office/powerpoint/2010/main" val="40400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92500" lnSpcReduction="20000"/>
          </a:bodyPr>
          <a:lstStyle/>
          <a:p>
            <a:r>
              <a:rPr lang="en-US" dirty="0"/>
              <a:t>OS Disk (attached via SATA)</a:t>
            </a:r>
          </a:p>
          <a:p>
            <a:pPr lvl="1"/>
            <a:r>
              <a:rPr lang="en-US" dirty="0"/>
              <a:t>VHD based</a:t>
            </a:r>
          </a:p>
          <a:p>
            <a:pPr lvl="1"/>
            <a:r>
              <a:rPr lang="en-US" dirty="0"/>
              <a:t>Persists</a:t>
            </a:r>
          </a:p>
          <a:p>
            <a:pPr lvl="1"/>
            <a:r>
              <a:rPr lang="en-US" dirty="0"/>
              <a:t>Separate storage cost</a:t>
            </a:r>
          </a:p>
          <a:p>
            <a:r>
              <a:rPr lang="en-US" dirty="0"/>
              <a:t>Data Disk (SCSI)</a:t>
            </a:r>
          </a:p>
          <a:p>
            <a:pPr lvl="1"/>
            <a:r>
              <a:rPr lang="en-US" dirty="0"/>
              <a:t>VHD based</a:t>
            </a:r>
          </a:p>
          <a:p>
            <a:pPr lvl="1"/>
            <a:r>
              <a:rPr lang="en-US" dirty="0"/>
              <a:t>Persists</a:t>
            </a:r>
          </a:p>
          <a:p>
            <a:pPr lvl="1"/>
            <a:r>
              <a:rPr lang="en-US" dirty="0"/>
              <a:t>Separate storage cost</a:t>
            </a:r>
          </a:p>
          <a:p>
            <a:r>
              <a:rPr lang="en-US" dirty="0"/>
              <a:t>Temporary Disk</a:t>
            </a:r>
          </a:p>
          <a:p>
            <a:pPr lvl="1"/>
            <a:r>
              <a:rPr lang="en-US" dirty="0"/>
              <a:t>Doesn’t persist</a:t>
            </a:r>
          </a:p>
          <a:p>
            <a:pPr lvl="1"/>
            <a:r>
              <a:rPr lang="en-US" dirty="0"/>
              <a:t>No Separate storage cost</a:t>
            </a:r>
          </a:p>
          <a:p>
            <a:r>
              <a:rPr lang="en-US" dirty="0"/>
              <a:t>Current Max Disk Size: 1024GB</a:t>
            </a:r>
          </a:p>
          <a:p>
            <a:r>
              <a:rPr lang="en-US" dirty="0"/>
              <a:t>Premium Storage Disk Types</a:t>
            </a:r>
          </a:p>
          <a:p>
            <a:pPr lvl="1"/>
            <a:r>
              <a:rPr lang="en-US" dirty="0"/>
              <a:t>P10, P20, P30</a:t>
            </a:r>
          </a:p>
          <a:p>
            <a:r>
              <a:rPr lang="en-US" dirty="0"/>
              <a:t>Support for SSD (Premium Storage)</a:t>
            </a:r>
          </a:p>
          <a:p>
            <a:pPr lvl="1"/>
            <a:r>
              <a:rPr lang="en-US" dirty="0"/>
              <a:t>DS-series, DSv2-series, GS-series, and Fs-series.</a:t>
            </a:r>
          </a:p>
          <a:p>
            <a:pPr lvl="1"/>
            <a:r>
              <a:rPr lang="en-US" dirty="0"/>
              <a:t>You can use Standard or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4955404"/>
              </p:ext>
            </p:extLst>
          </p:nvPr>
        </p:nvGraphicFramePr>
        <p:xfrm>
          <a:off x="6116669" y="4063927"/>
          <a:ext cx="4248302" cy="1412240"/>
        </p:xfrm>
        <a:graphic>
          <a:graphicData uri="http://schemas.openxmlformats.org/drawingml/2006/table">
            <a:tbl>
              <a:tblPr/>
              <a:tblGrid>
                <a:gridCol w="1753819">
                  <a:extLst>
                    <a:ext uri="{9D8B030D-6E8A-4147-A177-3AD203B41FA5}">
                      <a16:colId xmlns:a16="http://schemas.microsoft.com/office/drawing/2014/main" val="3862671723"/>
                    </a:ext>
                  </a:extLst>
                </a:gridCol>
                <a:gridCol w="749808">
                  <a:extLst>
                    <a:ext uri="{9D8B030D-6E8A-4147-A177-3AD203B41FA5}">
                      <a16:colId xmlns:a16="http://schemas.microsoft.com/office/drawing/2014/main" val="1207345879"/>
                    </a:ext>
                  </a:extLst>
                </a:gridCol>
                <a:gridCol w="749808">
                  <a:extLst>
                    <a:ext uri="{9D8B030D-6E8A-4147-A177-3AD203B41FA5}">
                      <a16:colId xmlns:a16="http://schemas.microsoft.com/office/drawing/2014/main" val="717373207"/>
                    </a:ext>
                  </a:extLst>
                </a:gridCol>
                <a:gridCol w="994867">
                  <a:extLst>
                    <a:ext uri="{9D8B030D-6E8A-4147-A177-3AD203B41FA5}">
                      <a16:colId xmlns:a16="http://schemas.microsoft.com/office/drawing/2014/main" val="2403278121"/>
                    </a:ext>
                  </a:extLst>
                </a:gridCol>
              </a:tblGrid>
              <a:tr h="0">
                <a:tc>
                  <a:txBody>
                    <a:bodyPr/>
                    <a:lstStyle/>
                    <a:p>
                      <a:pPr marL="0" marR="0" fontAlgn="t">
                        <a:spcBef>
                          <a:spcPts val="0"/>
                        </a:spcBef>
                        <a:spcAft>
                          <a:spcPts val="0"/>
                        </a:spcAft>
                      </a:pPr>
                      <a:r>
                        <a:rPr lang="en-US" sz="1100" b="1" dirty="0">
                          <a:solidFill>
                            <a:srgbClr val="D5D5D5"/>
                          </a:solidFill>
                          <a:effectLst/>
                          <a:latin typeface="segoe-ui_semibold"/>
                        </a:rPr>
                        <a:t>Premium storage disk type</a:t>
                      </a:r>
                      <a:endParaRPr lang="en-US" sz="1100" dirty="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P10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P20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P30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641305951"/>
                  </a:ext>
                </a:extLst>
              </a:tr>
              <a:tr h="0">
                <a:tc>
                  <a:txBody>
                    <a:bodyPr/>
                    <a:lstStyle/>
                    <a:p>
                      <a:pPr marL="0" marR="0" fontAlgn="t">
                        <a:spcBef>
                          <a:spcPts val="0"/>
                        </a:spcBef>
                        <a:spcAft>
                          <a:spcPts val="0"/>
                        </a:spcAft>
                      </a:pPr>
                      <a:r>
                        <a:rPr lang="en-US" sz="1100" dirty="0">
                          <a:solidFill>
                            <a:srgbClr val="D5D5D5"/>
                          </a:solidFill>
                          <a:effectLst/>
                          <a:latin typeface="segoe-ui_normal"/>
                        </a:rPr>
                        <a:t>Disk 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128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512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1,024 GB (1 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318955159"/>
                  </a:ext>
                </a:extLst>
              </a:tr>
              <a:tr h="0">
                <a:tc>
                  <a:txBody>
                    <a:bodyPr/>
                    <a:lstStyle/>
                    <a:p>
                      <a:pPr marL="0" marR="0" fontAlgn="t">
                        <a:spcBef>
                          <a:spcPts val="0"/>
                        </a:spcBef>
                        <a:spcAft>
                          <a:spcPts val="0"/>
                        </a:spcAft>
                      </a:pPr>
                      <a:r>
                        <a:rPr lang="en-US" sz="1100">
                          <a:solidFill>
                            <a:srgbClr val="D5D5D5"/>
                          </a:solidFill>
                          <a:effectLst/>
                          <a:latin typeface="segoe-ui_normal"/>
                        </a:rPr>
                        <a:t>IOPS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2,300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2841608"/>
                  </a:ext>
                </a:extLst>
              </a:tr>
              <a:tr h="0">
                <a:tc>
                  <a:txBody>
                    <a:bodyPr/>
                    <a:lstStyle/>
                    <a:p>
                      <a:pPr marL="0" marR="0" fontAlgn="t">
                        <a:spcBef>
                          <a:spcPts val="0"/>
                        </a:spcBef>
                        <a:spcAft>
                          <a:spcPts val="0"/>
                        </a:spcAft>
                      </a:pPr>
                      <a:r>
                        <a:rPr lang="en-US" sz="1100">
                          <a:solidFill>
                            <a:srgbClr val="D5D5D5"/>
                          </a:solidFill>
                          <a:effectLst/>
                          <a:latin typeface="segoe-ui_normal"/>
                        </a:rPr>
                        <a:t>Throughput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150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200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1664491"/>
                  </a:ext>
                </a:extLst>
              </a:tr>
            </a:tbl>
          </a:graphicData>
        </a:graphic>
      </p:graphicFrame>
      <p:sp>
        <p:nvSpPr>
          <p:cNvPr id="6" name="Rectangle 5"/>
          <p:cNvSpPr/>
          <p:nvPr/>
        </p:nvSpPr>
        <p:spPr>
          <a:xfrm>
            <a:off x="5365896" y="5476167"/>
            <a:ext cx="8849833" cy="430887"/>
          </a:xfrm>
          <a:prstGeom prst="rect">
            <a:avLst/>
          </a:prstGeom>
        </p:spPr>
        <p:txBody>
          <a:bodyPr wrap="square">
            <a:spAutoFit/>
          </a:bodyPr>
          <a:lstStyle/>
          <a:p>
            <a:r>
              <a:rPr lang="en-US" sz="1100" dirty="0">
                <a:hlinkClick r:id="rId2"/>
              </a:rPr>
              <a:t>https://docs.microsoft.com/en-us/azure/storage/storage-premium-storage#scalability-and-performance-targets</a:t>
            </a:r>
            <a:endParaRPr lang="en-US" sz="1100" dirty="0"/>
          </a:p>
          <a:p>
            <a:endParaRPr lang="en-US" sz="1100" dirty="0"/>
          </a:p>
        </p:txBody>
      </p:sp>
    </p:spTree>
    <p:extLst>
      <p:ext uri="{BB962C8B-B14F-4D97-AF65-F5344CB8AC3E}">
        <p14:creationId xmlns:p14="http://schemas.microsoft.com/office/powerpoint/2010/main" val="197435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dirty="0"/>
              <a:t>You can easily increase the size of existing disks. For example, you might want to increase the size of a 30-GB disk to 128 GB, or even to 1 TB. Or, you might want to convert your P20 disk to a P30 disk because you need more capacity or more IOPS and throughput.</a:t>
            </a:r>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77500" lnSpcReduction="20000"/>
          </a:bodyPr>
          <a:lstStyle/>
          <a:p>
            <a:r>
              <a:rPr lang="en-US" dirty="0"/>
              <a:t>Unmanaged Disks – Requires Azure Storage Container </a:t>
            </a:r>
            <a:br>
              <a:rPr lang="en-US" dirty="0"/>
            </a:br>
            <a:r>
              <a:rPr lang="en-US" sz="1600" dirty="0">
                <a:hlinkClick r:id="rId2"/>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dirty="0"/>
              <a:t>Standard Storage</a:t>
            </a:r>
          </a:p>
          <a:p>
            <a:pPr lvl="2"/>
            <a:r>
              <a:rPr lang="en-US" dirty="0"/>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dirty="0"/>
              <a:t>Premium Storage</a:t>
            </a:r>
          </a:p>
          <a:p>
            <a:pPr lvl="2"/>
            <a:r>
              <a:rPr lang="en-US" dirty="0"/>
              <a:t>Yes performance SLAs</a:t>
            </a:r>
          </a:p>
          <a:p>
            <a:pPr lvl="2"/>
            <a:r>
              <a:rPr lang="en-US" dirty="0"/>
              <a:t>Disk Capacity,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3"/>
              </a:rPr>
              <a:t>https://docs.microsoft.com/en-us/azure/storage/storage-managed-disks-overview</a:t>
            </a:r>
            <a:endParaRPr lang="en-US" sz="2100" dirty="0"/>
          </a:p>
          <a:p>
            <a:pPr lvl="1"/>
            <a:r>
              <a:rPr lang="en-US" dirty="0"/>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411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p:txBody>
          <a:bodyPr>
            <a:normAutofit fontScale="70000" lnSpcReduction="20000"/>
          </a:bodyPr>
          <a:lstStyle/>
          <a:p>
            <a:r>
              <a:rPr lang="en-US" dirty="0"/>
              <a:t>Disks can be resized up to 1TB</a:t>
            </a:r>
          </a:p>
          <a:p>
            <a:r>
              <a:rPr lang="en-US" dirty="0"/>
              <a:t>Disks can be striped to achieve greater IOPS/Storage Size.</a:t>
            </a:r>
          </a:p>
          <a:p>
            <a:r>
              <a:rPr lang="en-US" dirty="0"/>
              <a:t>VMs can achieve 80,000 IOPS with disk throughput of 2MB/s.</a:t>
            </a:r>
          </a:p>
          <a:p>
            <a:r>
              <a:rPr lang="en-US" dirty="0"/>
              <a:t>Disk and Azure Storage pricing: </a:t>
            </a:r>
            <a:r>
              <a:rPr lang="en-US" dirty="0">
                <a:hlinkClick r:id="rId2"/>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3"/>
              </a:rPr>
              <a:t>https://docs.microsoft.com/en-us/azure/security/azure-security-disk-encryption#disk-encryption-deployment-scenarios-and-user-experiences</a:t>
            </a:r>
            <a:endParaRPr lang="en-US" dirty="0"/>
          </a:p>
          <a:p>
            <a:r>
              <a:rPr lang="en-US" dirty="0"/>
              <a:t>Disk Caching</a:t>
            </a:r>
          </a:p>
          <a:p>
            <a:pPr lvl="1"/>
            <a:r>
              <a:rPr lang="en-US" dirty="0"/>
              <a:t>None – for Write only and Write heavy (SQL Logs)</a:t>
            </a:r>
          </a:p>
          <a:p>
            <a:pPr lvl="1"/>
            <a:r>
              <a:rPr lang="en-US" dirty="0" err="1"/>
              <a:t>ReadOnly</a:t>
            </a:r>
            <a:r>
              <a:rPr lang="en-US" dirty="0"/>
              <a:t> – for Read only or read-write disks (SQL Data files)</a:t>
            </a:r>
          </a:p>
          <a:p>
            <a:pPr lvl="1"/>
            <a:r>
              <a:rPr lang="en-US" dirty="0" err="1"/>
              <a:t>ReadWrite</a:t>
            </a:r>
            <a:r>
              <a:rPr lang="en-US" dirty="0"/>
              <a:t> – for Operating System disks</a:t>
            </a:r>
          </a:p>
          <a:p>
            <a:pPr lvl="1"/>
            <a:r>
              <a:rPr lang="en-US" dirty="0">
                <a:hlinkClick r:id="rId4"/>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lstStyle/>
          <a:p>
            <a:r>
              <a:rPr lang="en-US" dirty="0"/>
              <a:t>Not all Azure Cores are created equal</a:t>
            </a:r>
          </a:p>
          <a:p>
            <a:pPr lvl="1"/>
            <a:r>
              <a:rPr lang="en-US" dirty="0"/>
              <a:t>A1 Core !=  F1 Core</a:t>
            </a:r>
          </a:p>
          <a:p>
            <a:r>
              <a:rPr lang="en-US" dirty="0"/>
              <a:t>Compare compute (CPU) performance across SKUs.</a:t>
            </a:r>
          </a:p>
          <a:p>
            <a:r>
              <a:rPr lang="en-US" dirty="0">
                <a:hlinkClick r:id="rId2"/>
              </a:rPr>
              <a:t>https://docs.microsoft.com/en-us/azure/virtual-machines/windows/acu</a:t>
            </a:r>
            <a:endParaRPr lang="en-US" dirty="0"/>
          </a:p>
          <a:p>
            <a:endParaRPr lang="en-US" dirty="0"/>
          </a:p>
        </p:txBody>
      </p:sp>
      <p:graphicFrame>
        <p:nvGraphicFramePr>
          <p:cNvPr id="4" name="Table 3">
            <a:extLst>
              <a:ext uri="{FF2B5EF4-FFF2-40B4-BE49-F238E27FC236}">
                <a16:creationId xmlns:a16="http://schemas.microsoft.com/office/drawing/2014/main" id="{9BFABEEB-678A-4613-8D30-5EEC540E85FA}"/>
              </a:ext>
            </a:extLst>
          </p:cNvPr>
          <p:cNvGraphicFramePr>
            <a:graphicFrameLocks noGrp="1"/>
          </p:cNvGraphicFramePr>
          <p:nvPr>
            <p:extLst>
              <p:ext uri="{D42A27DB-BD31-4B8C-83A1-F6EECF244321}">
                <p14:modId xmlns:p14="http://schemas.microsoft.com/office/powerpoint/2010/main" val="3103780871"/>
              </p:ext>
            </p:extLst>
          </p:nvPr>
        </p:nvGraphicFramePr>
        <p:xfrm>
          <a:off x="7945582" y="429923"/>
          <a:ext cx="3692489" cy="6060924"/>
        </p:xfrm>
        <a:graphic>
          <a:graphicData uri="http://schemas.openxmlformats.org/drawingml/2006/table">
            <a:tbl>
              <a:tblPr/>
              <a:tblGrid>
                <a:gridCol w="2253993">
                  <a:extLst>
                    <a:ext uri="{9D8B030D-6E8A-4147-A177-3AD203B41FA5}">
                      <a16:colId xmlns:a16="http://schemas.microsoft.com/office/drawing/2014/main" val="1591447980"/>
                    </a:ext>
                  </a:extLst>
                </a:gridCol>
                <a:gridCol w="1438496">
                  <a:extLst>
                    <a:ext uri="{9D8B030D-6E8A-4147-A177-3AD203B41FA5}">
                      <a16:colId xmlns:a16="http://schemas.microsoft.com/office/drawing/2014/main" val="2070277259"/>
                    </a:ext>
                  </a:extLst>
                </a:gridCol>
              </a:tblGrid>
              <a:tr h="336718">
                <a:tc>
                  <a:txBody>
                    <a:bodyPr/>
                    <a:lstStyle/>
                    <a:p>
                      <a:pPr marL="0" marR="0" fontAlgn="t">
                        <a:spcBef>
                          <a:spcPts val="0"/>
                        </a:spcBef>
                        <a:spcAft>
                          <a:spcPts val="0"/>
                        </a:spcAft>
                      </a:pPr>
                      <a:r>
                        <a:rPr lang="en-US" sz="1600">
                          <a:solidFill>
                            <a:srgbClr val="D5D5D5"/>
                          </a:solidFill>
                          <a:effectLst/>
                          <a:latin typeface="segoe-ui_semibold"/>
                        </a:rPr>
                        <a:t>SKU Family</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semibold"/>
                        </a:rPr>
                        <a:t>ACU/Core</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9662581"/>
                  </a:ext>
                </a:extLst>
              </a:tr>
              <a:tr h="336718">
                <a:tc>
                  <a:txBody>
                    <a:bodyPr/>
                    <a:lstStyle/>
                    <a:p>
                      <a:pPr marL="0" marR="0" fontAlgn="t">
                        <a:spcBef>
                          <a:spcPts val="0"/>
                        </a:spcBef>
                        <a:spcAft>
                          <a:spcPts val="0"/>
                        </a:spcAft>
                      </a:pPr>
                      <a:r>
                        <a:rPr lang="en-US" sz="1600">
                          <a:effectLst/>
                          <a:latin typeface="segoe-ui_normal"/>
                          <a:hlinkClick r:id="rId3"/>
                        </a:rPr>
                        <a:t>A0</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52969096"/>
                  </a:ext>
                </a:extLst>
              </a:tr>
              <a:tr h="336718">
                <a:tc>
                  <a:txBody>
                    <a:bodyPr/>
                    <a:lstStyle/>
                    <a:p>
                      <a:pPr marL="0" marR="0" fontAlgn="t">
                        <a:spcBef>
                          <a:spcPts val="0"/>
                        </a:spcBef>
                        <a:spcAft>
                          <a:spcPts val="0"/>
                        </a:spcAft>
                      </a:pPr>
                      <a:r>
                        <a:rPr lang="en-US" sz="1600">
                          <a:effectLst/>
                          <a:latin typeface="segoe-ui_normal"/>
                          <a:hlinkClick r:id="rId3"/>
                        </a:rPr>
                        <a:t>A1-A4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5287725"/>
                  </a:ext>
                </a:extLst>
              </a:tr>
              <a:tr h="336718">
                <a:tc>
                  <a:txBody>
                    <a:bodyPr/>
                    <a:lstStyle/>
                    <a:p>
                      <a:pPr marL="0" marR="0" fontAlgn="t">
                        <a:spcBef>
                          <a:spcPts val="0"/>
                        </a:spcBef>
                        <a:spcAft>
                          <a:spcPts val="0"/>
                        </a:spcAft>
                      </a:pPr>
                      <a:r>
                        <a:rPr lang="en-US" sz="1600">
                          <a:effectLst/>
                          <a:latin typeface="segoe-ui_normal"/>
                          <a:hlinkClick r:id="rId3"/>
                        </a:rPr>
                        <a:t>A5-A7</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73663877"/>
                  </a:ext>
                </a:extLst>
              </a:tr>
              <a:tr h="336718">
                <a:tc>
                  <a:txBody>
                    <a:bodyPr/>
                    <a:lstStyle/>
                    <a:p>
                      <a:pPr marL="0" marR="0" fontAlgn="t">
                        <a:spcBef>
                          <a:spcPts val="0"/>
                        </a:spcBef>
                        <a:spcAft>
                          <a:spcPts val="0"/>
                        </a:spcAft>
                      </a:pPr>
                      <a:r>
                        <a:rPr lang="en-US" sz="1600">
                          <a:effectLst/>
                          <a:latin typeface="segoe-ui_normal"/>
                          <a:hlinkClick r:id="rId3"/>
                        </a:rPr>
                        <a:t>A1_v2-A8_v2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33448890"/>
                  </a:ext>
                </a:extLst>
              </a:tr>
              <a:tr h="336718">
                <a:tc>
                  <a:txBody>
                    <a:bodyPr/>
                    <a:lstStyle/>
                    <a:p>
                      <a:pPr marL="0" marR="0" fontAlgn="t">
                        <a:spcBef>
                          <a:spcPts val="0"/>
                        </a:spcBef>
                        <a:spcAft>
                          <a:spcPts val="0"/>
                        </a:spcAft>
                      </a:pPr>
                      <a:r>
                        <a:rPr lang="en-US" sz="1600">
                          <a:effectLst/>
                          <a:latin typeface="segoe-ui_normal"/>
                          <a:hlinkClick r:id="rId3"/>
                        </a:rPr>
                        <a:t>A2m_v2-A8m_v2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50874199"/>
                  </a:ext>
                </a:extLst>
              </a:tr>
              <a:tr h="336718">
                <a:tc>
                  <a:txBody>
                    <a:bodyPr/>
                    <a:lstStyle/>
                    <a:p>
                      <a:pPr marL="0" marR="0" fontAlgn="t">
                        <a:spcBef>
                          <a:spcPts val="0"/>
                        </a:spcBef>
                        <a:spcAft>
                          <a:spcPts val="0"/>
                        </a:spcAft>
                      </a:pPr>
                      <a:r>
                        <a:rPr lang="en-US" sz="1600">
                          <a:effectLst/>
                          <a:latin typeface="segoe-ui_normal"/>
                          <a:hlinkClick r:id="rId4"/>
                        </a:rPr>
                        <a:t>A8-A11</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225*</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89204181"/>
                  </a:ext>
                </a:extLst>
              </a:tr>
              <a:tr h="336718">
                <a:tc>
                  <a:txBody>
                    <a:bodyPr/>
                    <a:lstStyle/>
                    <a:p>
                      <a:pPr marL="0" marR="0" fontAlgn="t">
                        <a:spcBef>
                          <a:spcPts val="0"/>
                        </a:spcBef>
                        <a:spcAft>
                          <a:spcPts val="0"/>
                        </a:spcAft>
                      </a:pPr>
                      <a:r>
                        <a:rPr lang="en-US" sz="1600">
                          <a:effectLst/>
                          <a:latin typeface="segoe-ui_normal"/>
                          <a:hlinkClick r:id="rId3"/>
                        </a:rPr>
                        <a:t>D1-D14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82318588"/>
                  </a:ext>
                </a:extLst>
              </a:tr>
              <a:tr h="336718">
                <a:tc>
                  <a:txBody>
                    <a:bodyPr/>
                    <a:lstStyle/>
                    <a:p>
                      <a:pPr marL="0" marR="0" fontAlgn="t">
                        <a:spcBef>
                          <a:spcPts val="0"/>
                        </a:spcBef>
                        <a:spcAft>
                          <a:spcPts val="0"/>
                        </a:spcAft>
                      </a:pPr>
                      <a:r>
                        <a:rPr lang="en-US" sz="1600">
                          <a:effectLst/>
                          <a:latin typeface="segoe-ui_normal"/>
                          <a:hlinkClick r:id="rId3"/>
                        </a:rPr>
                        <a:t>D1_v2-D15_v2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210 - 250*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31205766"/>
                  </a:ext>
                </a:extLst>
              </a:tr>
              <a:tr h="336718">
                <a:tc>
                  <a:txBody>
                    <a:bodyPr/>
                    <a:lstStyle/>
                    <a:p>
                      <a:pPr marL="0" marR="0" fontAlgn="t">
                        <a:spcBef>
                          <a:spcPts val="0"/>
                        </a:spcBef>
                        <a:spcAft>
                          <a:spcPts val="0"/>
                        </a:spcAft>
                      </a:pPr>
                      <a:r>
                        <a:rPr lang="en-US" sz="1600">
                          <a:effectLst/>
                          <a:latin typeface="segoe-ui_normal"/>
                          <a:hlinkClick r:id="rId5"/>
                        </a:rPr>
                        <a:t>DS1-DS14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070987033"/>
                  </a:ext>
                </a:extLst>
              </a:tr>
              <a:tr h="336718">
                <a:tc>
                  <a:txBody>
                    <a:bodyPr/>
                    <a:lstStyle/>
                    <a:p>
                      <a:pPr marL="0" marR="0" fontAlgn="t">
                        <a:spcBef>
                          <a:spcPts val="0"/>
                        </a:spcBef>
                        <a:spcAft>
                          <a:spcPts val="0"/>
                        </a:spcAft>
                      </a:pPr>
                      <a:r>
                        <a:rPr lang="en-US" sz="1600">
                          <a:effectLst/>
                          <a:latin typeface="segoe-ui_normal"/>
                          <a:hlinkClick r:id="rId5"/>
                        </a:rPr>
                        <a:t>DS1_v2-DS15_v2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468853"/>
                  </a:ext>
                </a:extLst>
              </a:tr>
              <a:tr h="336718">
                <a:tc>
                  <a:txBody>
                    <a:bodyPr/>
                    <a:lstStyle/>
                    <a:p>
                      <a:pPr marL="0" marR="0" fontAlgn="t">
                        <a:spcBef>
                          <a:spcPts val="0"/>
                        </a:spcBef>
                        <a:spcAft>
                          <a:spcPts val="0"/>
                        </a:spcAft>
                      </a:pPr>
                      <a:r>
                        <a:rPr lang="en-US" sz="1600">
                          <a:effectLst/>
                          <a:latin typeface="segoe-ui_normal"/>
                          <a:hlinkClick r:id="rId6"/>
                        </a:rPr>
                        <a:t>F1-F16</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57626280"/>
                  </a:ext>
                </a:extLst>
              </a:tr>
              <a:tr h="336718">
                <a:tc>
                  <a:txBody>
                    <a:bodyPr/>
                    <a:lstStyle/>
                    <a:p>
                      <a:pPr marL="0" marR="0" fontAlgn="t">
                        <a:spcBef>
                          <a:spcPts val="0"/>
                        </a:spcBef>
                        <a:spcAft>
                          <a:spcPts val="0"/>
                        </a:spcAft>
                      </a:pPr>
                      <a:r>
                        <a:rPr lang="en-US" sz="1600">
                          <a:effectLst/>
                          <a:latin typeface="segoe-ui_normal"/>
                          <a:hlinkClick r:id="rId6"/>
                        </a:rPr>
                        <a:t>F1s-F16s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56418192"/>
                  </a:ext>
                </a:extLst>
              </a:tr>
              <a:tr h="336718">
                <a:tc>
                  <a:txBody>
                    <a:bodyPr/>
                    <a:lstStyle/>
                    <a:p>
                      <a:pPr marL="0" marR="0" fontAlgn="t">
                        <a:spcBef>
                          <a:spcPts val="0"/>
                        </a:spcBef>
                        <a:spcAft>
                          <a:spcPts val="0"/>
                        </a:spcAft>
                      </a:pPr>
                      <a:r>
                        <a:rPr lang="en-US" sz="1600">
                          <a:effectLst/>
                          <a:latin typeface="segoe-ui_normal"/>
                          <a:hlinkClick r:id="rId5"/>
                        </a:rPr>
                        <a:t>G1-G5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04294396"/>
                  </a:ext>
                </a:extLst>
              </a:tr>
              <a:tr h="336718">
                <a:tc>
                  <a:txBody>
                    <a:bodyPr/>
                    <a:lstStyle/>
                    <a:p>
                      <a:pPr marL="0" marR="0" fontAlgn="t">
                        <a:spcBef>
                          <a:spcPts val="0"/>
                        </a:spcBef>
                        <a:spcAft>
                          <a:spcPts val="0"/>
                        </a:spcAft>
                      </a:pPr>
                      <a:r>
                        <a:rPr lang="en-US" sz="1600">
                          <a:effectLst/>
                          <a:latin typeface="segoe-ui_normal"/>
                          <a:hlinkClick r:id="rId5"/>
                        </a:rPr>
                        <a:t>GS1-GS5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49404953"/>
                  </a:ext>
                </a:extLst>
              </a:tr>
              <a:tr h="336718">
                <a:tc>
                  <a:txBody>
                    <a:bodyPr/>
                    <a:lstStyle/>
                    <a:p>
                      <a:pPr marL="0" marR="0" fontAlgn="t">
                        <a:spcBef>
                          <a:spcPts val="0"/>
                        </a:spcBef>
                        <a:spcAft>
                          <a:spcPts val="0"/>
                        </a:spcAft>
                      </a:pPr>
                      <a:r>
                        <a:rPr lang="en-US" sz="1600">
                          <a:effectLst/>
                          <a:latin typeface="segoe-ui_normal"/>
                          <a:hlinkClick r:id="rId4"/>
                        </a:rPr>
                        <a:t>H</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290 - 300*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79705789"/>
                  </a:ext>
                </a:extLst>
              </a:tr>
              <a:tr h="336718">
                <a:tc>
                  <a:txBody>
                    <a:bodyPr/>
                    <a:lstStyle/>
                    <a:p>
                      <a:pPr marL="0" marR="0" fontAlgn="t">
                        <a:spcBef>
                          <a:spcPts val="0"/>
                        </a:spcBef>
                        <a:spcAft>
                          <a:spcPts val="0"/>
                        </a:spcAft>
                      </a:pPr>
                      <a:r>
                        <a:rPr lang="en-US" sz="1600">
                          <a:effectLst/>
                          <a:latin typeface="segoe-ui_normal"/>
                          <a:hlinkClick r:id="rId7"/>
                        </a:rPr>
                        <a:t>L4s-L32s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426905660"/>
                  </a:ext>
                </a:extLst>
              </a:tr>
              <a:tr h="336718">
                <a:tc>
                  <a:txBody>
                    <a:bodyPr/>
                    <a:lstStyle/>
                    <a:p>
                      <a:pPr marL="0" marR="0" fontAlgn="t">
                        <a:spcBef>
                          <a:spcPts val="0"/>
                        </a:spcBef>
                        <a:spcAft>
                          <a:spcPts val="0"/>
                        </a:spcAft>
                      </a:pPr>
                      <a:r>
                        <a:rPr lang="en-US" sz="1600">
                          <a:effectLst/>
                          <a:latin typeface="segoe-ui_normal"/>
                          <a:hlinkClick r:id="rId5"/>
                        </a:rPr>
                        <a:t>M</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160-180**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0433625"/>
                  </a:ext>
                </a:extLst>
              </a:tr>
            </a:tbl>
          </a:graphicData>
        </a:graphic>
      </p:graphicFrame>
    </p:spTree>
    <p:extLst>
      <p:ext uri="{BB962C8B-B14F-4D97-AF65-F5344CB8AC3E}">
        <p14:creationId xmlns:p14="http://schemas.microsoft.com/office/powerpoint/2010/main" val="360454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lnSpcReduction="10000"/>
          </a:bodyPr>
          <a:lstStyle/>
          <a:p>
            <a:r>
              <a:rPr lang="en-US" dirty="0"/>
              <a:t>Disk Snapshots let you capture current state copies of your disks.</a:t>
            </a:r>
          </a:p>
          <a:p>
            <a:pPr lvl="1"/>
            <a:r>
              <a:rPr lang="en-US" dirty="0"/>
              <a:t>Managed Disks: Take Snapshots of the disk </a:t>
            </a:r>
            <a:r>
              <a:rPr lang="en-US" dirty="0">
                <a:hlinkClick r:id="rId2"/>
              </a:rPr>
              <a:t>https://docs.microsoft.com/en-us/azure/storage/storage-managed-disks-overview#images-versus-snapshots</a:t>
            </a:r>
            <a:endParaRPr lang="en-US" dirty="0"/>
          </a:p>
          <a:p>
            <a:pPr lvl="1"/>
            <a:r>
              <a:rPr lang="en-US" dirty="0"/>
              <a:t>Unmanaged Disks: Take Snapshots of the underlying VHD blob </a:t>
            </a:r>
            <a:r>
              <a:rPr lang="en-US" dirty="0">
                <a:hlinkClick r:id="rId3"/>
              </a:rPr>
              <a:t>https://docs.microsoft.com/en-us/azure/storage/storage-incremental-snapshots</a:t>
            </a:r>
            <a:r>
              <a:rPr lang="en-US" dirty="0"/>
              <a:t> </a:t>
            </a:r>
          </a:p>
          <a:p>
            <a:r>
              <a:rPr lang="en-US" dirty="0"/>
              <a:t>Images are representations of your VM that you can use to create more instances of the VM</a:t>
            </a:r>
          </a:p>
          <a:p>
            <a:pPr lvl="1"/>
            <a:r>
              <a:rPr lang="en-US" dirty="0"/>
              <a:t>You can capture an Image of a VM and it will include all the disks. </a:t>
            </a:r>
            <a:r>
              <a:rPr lang="en-US" dirty="0">
                <a:hlinkClick r:id="rId4"/>
              </a:rPr>
              <a:t>https://docs.microsoft.com/en-us/azure/virtual-machines/windows/capture-image-resource</a:t>
            </a:r>
            <a:endParaRPr lang="en-US" dirty="0"/>
          </a:p>
          <a:p>
            <a:pPr lvl="1"/>
            <a:r>
              <a:rPr lang="en-US" dirty="0"/>
              <a:t>Snapshots only capture one disk at a time.</a:t>
            </a:r>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77500" lnSpcReduction="2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pPr lvl="1"/>
            <a:r>
              <a:rPr lang="en-US" dirty="0"/>
              <a:t>If the VM is part of an availability set and the new size is not supported in the cluster, all VMs in the availability set will need to be deallocated for the resize to happen</a:t>
            </a:r>
          </a:p>
          <a:p>
            <a:pPr lvl="1"/>
            <a:r>
              <a:rPr lang="en-US" dirty="0">
                <a:hlinkClick r:id="rId2"/>
              </a:rPr>
              <a:t>https://docs.microsoft.com/en-us/azure/virtual-machines/windows/resize-vm</a:t>
            </a:r>
            <a:endParaRPr lang="en-US" dirty="0"/>
          </a:p>
          <a:p>
            <a:r>
              <a:rPr lang="en-US" dirty="0"/>
              <a:t>Scale In or Out</a:t>
            </a:r>
          </a:p>
          <a:p>
            <a:pPr lvl="1"/>
            <a:r>
              <a:rPr lang="en-US" dirty="0"/>
              <a:t>You can create new instances of the VM based on platform images (max 1000) or your own custom images (max 100)</a:t>
            </a:r>
          </a:p>
          <a:p>
            <a:pPr lvl="2"/>
            <a:r>
              <a:rPr lang="en-US" dirty="0"/>
              <a:t>Using VM Scale Sets </a:t>
            </a:r>
            <a:r>
              <a:rPr lang="en-US" sz="1300" dirty="0">
                <a:hlinkClick r:id="rId3"/>
              </a:rPr>
              <a:t>https://docs.microsoft.com/en-us/azure/virtual-machine-scale-sets/virtual-machine-scale-sets-overview</a:t>
            </a:r>
            <a:endParaRPr lang="en-US" sz="1300" dirty="0"/>
          </a:p>
          <a:p>
            <a:pPr lvl="2"/>
            <a:r>
              <a:rPr lang="en-US" dirty="0"/>
              <a:t>Using Azure Automation</a:t>
            </a:r>
          </a:p>
          <a:p>
            <a:pPr lvl="2"/>
            <a:r>
              <a:rPr lang="en-US" dirty="0"/>
              <a:t>Scheduled</a:t>
            </a:r>
          </a:p>
          <a:p>
            <a:pPr lvl="2"/>
            <a:r>
              <a:rPr lang="en-US" dirty="0"/>
              <a:t>Azure </a:t>
            </a:r>
            <a:r>
              <a:rPr lang="en-US" dirty="0" err="1"/>
              <a:t>Autoscale</a:t>
            </a:r>
            <a:endParaRPr lang="en-US" dirty="0"/>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73518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ARM Template Notes</a:t>
            </a:r>
          </a:p>
        </p:txBody>
      </p:sp>
      <p:sp>
        <p:nvSpPr>
          <p:cNvPr id="3" name="Content Placeholder 2"/>
          <p:cNvSpPr>
            <a:spLocks noGrp="1"/>
          </p:cNvSpPr>
          <p:nvPr>
            <p:ph idx="1"/>
          </p:nvPr>
        </p:nvSpPr>
        <p:spPr>
          <a:xfrm>
            <a:off x="838200" y="1825625"/>
            <a:ext cx="6929846" cy="4351338"/>
          </a:xfrm>
        </p:spPr>
        <p:txBody>
          <a:bodyPr/>
          <a:lstStyle/>
          <a:p>
            <a:r>
              <a:rPr lang="en-US" dirty="0" err="1"/>
              <a:t>osProfile</a:t>
            </a:r>
            <a:r>
              <a:rPr lang="en-US" dirty="0"/>
              <a:t> (</a:t>
            </a:r>
            <a:r>
              <a:rPr lang="en-US" dirty="0" err="1"/>
              <a:t>computerName</a:t>
            </a:r>
            <a:r>
              <a:rPr lang="en-US" dirty="0"/>
              <a:t>, admin user/pass)</a:t>
            </a:r>
          </a:p>
          <a:p>
            <a:pPr lvl="1"/>
            <a:r>
              <a:rPr lang="en-US" dirty="0" err="1"/>
              <a:t>ComputerName</a:t>
            </a:r>
            <a:r>
              <a:rPr lang="en-US" dirty="0"/>
              <a:t> != VM Name</a:t>
            </a:r>
          </a:p>
          <a:p>
            <a:r>
              <a:rPr lang="en-US" dirty="0"/>
              <a:t>Image Reference (Publisher, Offer, </a:t>
            </a:r>
            <a:r>
              <a:rPr lang="en-US" dirty="0" err="1"/>
              <a:t>Sku</a:t>
            </a:r>
            <a:r>
              <a:rPr lang="en-US" dirty="0"/>
              <a:t>, Version)</a:t>
            </a:r>
          </a:p>
          <a:p>
            <a:r>
              <a:rPr lang="en-US" dirty="0"/>
              <a:t>Extensions</a:t>
            </a:r>
          </a:p>
          <a:p>
            <a:pPr lvl="1"/>
            <a:r>
              <a:rPr lang="en-US" dirty="0"/>
              <a:t>Execute bash (Linux) or </a:t>
            </a:r>
            <a:r>
              <a:rPr lang="en-US" dirty="0" err="1"/>
              <a:t>Powershell</a:t>
            </a:r>
            <a:r>
              <a:rPr lang="en-US" dirty="0"/>
              <a:t> (windows)</a:t>
            </a:r>
          </a:p>
          <a:p>
            <a:pPr lvl="1"/>
            <a:r>
              <a:rPr lang="en-US" dirty="0"/>
              <a:t>Script files must be externally available</a:t>
            </a:r>
          </a:p>
          <a:p>
            <a:pPr lvl="1"/>
            <a:r>
              <a:rPr lang="en-US" dirty="0"/>
              <a:t>Pass in first command to execute</a:t>
            </a:r>
          </a:p>
          <a:p>
            <a:pPr lvl="2"/>
            <a:r>
              <a:rPr lang="en-US" dirty="0"/>
              <a:t>Usually a call to a script file</a:t>
            </a:r>
          </a:p>
          <a:p>
            <a:pPr lvl="2"/>
            <a:endParaRPr lang="en-US" dirty="0"/>
          </a:p>
          <a:p>
            <a:endParaRPr lang="en-US" dirty="0"/>
          </a:p>
        </p:txBody>
      </p:sp>
      <p:pic>
        <p:nvPicPr>
          <p:cNvPr id="4" name="Picture 3"/>
          <p:cNvPicPr>
            <a:picLocks noChangeAspect="1"/>
          </p:cNvPicPr>
          <p:nvPr/>
        </p:nvPicPr>
        <p:blipFill>
          <a:blip r:embed="rId2"/>
          <a:stretch>
            <a:fillRect/>
          </a:stretch>
        </p:blipFill>
        <p:spPr>
          <a:xfrm>
            <a:off x="7867840" y="0"/>
            <a:ext cx="4324160" cy="6858000"/>
          </a:xfrm>
          <a:prstGeom prst="rect">
            <a:avLst/>
          </a:prstGeom>
        </p:spPr>
      </p:pic>
    </p:spTree>
    <p:extLst>
      <p:ext uri="{BB962C8B-B14F-4D97-AF65-F5344CB8AC3E}">
        <p14:creationId xmlns:p14="http://schemas.microsoft.com/office/powerpoint/2010/main" val="11288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70000" lnSpcReduction="20000"/>
          </a:bodyPr>
          <a:lstStyle/>
          <a:p>
            <a:r>
              <a:rPr lang="en-US" dirty="0"/>
              <a:t>Premium Storage for Production Workloads (Storage SLAs)</a:t>
            </a:r>
          </a:p>
          <a:p>
            <a:r>
              <a:rPr lang="en-US" dirty="0"/>
              <a:t>Choose a VM Size that works with premium storage for production</a:t>
            </a:r>
          </a:p>
          <a:p>
            <a:r>
              <a:rPr lang="en-US" dirty="0"/>
              <a:t>Use Managed Disks over Unmanaged Disks</a:t>
            </a:r>
          </a:p>
          <a:p>
            <a:r>
              <a:rPr lang="en-US" dirty="0"/>
              <a:t>Scaling Up/Down is just resizing the VM</a:t>
            </a:r>
          </a:p>
          <a:p>
            <a:r>
              <a:rPr lang="en-US" dirty="0"/>
              <a:t>Scaling In/Out – the VMs should be in an availability set</a:t>
            </a:r>
          </a:p>
          <a:p>
            <a:r>
              <a:rPr lang="en-US" dirty="0"/>
              <a:t>Use VM reboot logs to determine if VM was rebooted by planned maintenance</a:t>
            </a:r>
          </a:p>
          <a:p>
            <a:r>
              <a:rPr lang="en-US" dirty="0"/>
              <a:t>Use snapshots to prevent accidental data loss</a:t>
            </a:r>
          </a:p>
          <a:p>
            <a:r>
              <a:rPr lang="en-US" dirty="0"/>
              <a:t>Enable VM diagnostics for production (includes boot diagnostics)</a:t>
            </a:r>
          </a:p>
          <a:p>
            <a:r>
              <a:rPr lang="en-US" b="1" dirty="0"/>
              <a:t>Stopped</a:t>
            </a:r>
            <a:r>
              <a:rPr lang="en-US" dirty="0"/>
              <a:t> VMs are still charged for use. VMs need to be </a:t>
            </a:r>
            <a:r>
              <a:rPr lang="en-US" b="1" dirty="0"/>
              <a:t>deallocated</a:t>
            </a:r>
            <a:r>
              <a:rPr lang="en-US" dirty="0"/>
              <a:t> to stop charges. Stopping through OS does not deallocate! Stop with portal or CLI.</a:t>
            </a:r>
          </a:p>
          <a:p>
            <a:r>
              <a:rPr lang="en-US" dirty="0"/>
              <a:t>Use </a:t>
            </a:r>
            <a:r>
              <a:rPr lang="en-US" dirty="0">
                <a:hlinkClick r:id="rId2"/>
              </a:rPr>
              <a:t>OSPatching</a:t>
            </a:r>
            <a:r>
              <a:rPr lang="en-US" dirty="0"/>
              <a:t> VM extension to patch your OS. You can specify how often and whether to reboot.</a:t>
            </a:r>
          </a:p>
          <a:p>
            <a:r>
              <a:rPr lang="en-US" dirty="0"/>
              <a:t>* Preview Feature* </a:t>
            </a:r>
            <a:r>
              <a:rPr lang="en-US" dirty="0">
                <a:hlinkClick r:id="rId3"/>
              </a:rPr>
              <a:t>Azure Instance Metadata service </a:t>
            </a:r>
            <a:r>
              <a:rPr lang="en-US" dirty="0"/>
              <a:t>@ 169.254.169.254. Use this to learn about the VM from inside the VM as well as learn about upcoming events (reboots, </a:t>
            </a:r>
            <a:r>
              <a:rPr lang="en-US" dirty="0" err="1"/>
              <a:t>etc</a:t>
            </a:r>
            <a:r>
              <a:rPr lang="en-US" dirty="0"/>
              <a:t>).</a:t>
            </a:r>
          </a:p>
          <a:p>
            <a:endParaRPr lang="en-US" dirty="0"/>
          </a:p>
          <a:p>
            <a:endParaRPr lang="en-US" dirty="0"/>
          </a:p>
          <a:p>
            <a:endParaRPr lang="en-US" dirty="0"/>
          </a:p>
        </p:txBody>
      </p:sp>
      <p:sp>
        <p:nvSpPr>
          <p:cNvPr id="4" name="TextBox 3"/>
          <p:cNvSpPr txBox="1"/>
          <p:nvPr/>
        </p:nvSpPr>
        <p:spPr>
          <a:xfrm>
            <a:off x="465221" y="6311900"/>
            <a:ext cx="11726779" cy="369332"/>
          </a:xfrm>
          <a:prstGeom prst="rect">
            <a:avLst/>
          </a:prstGeom>
          <a:noFill/>
        </p:spPr>
        <p:txBody>
          <a:bodyPr wrap="square" rtlCol="0">
            <a:spAutoFit/>
          </a:bodyPr>
          <a:lstStyle/>
          <a:p>
            <a:r>
              <a:rPr lang="en-US" dirty="0">
                <a:hlinkClick r:id="rId4"/>
              </a:rPr>
              <a:t>https://docs.microsoft.com/en-us/azure/architecture/reference-architectures/virtual-machines-linux/single-vm</a:t>
            </a:r>
            <a:r>
              <a:rPr lang="en-US" dirty="0"/>
              <a:t> </a:t>
            </a:r>
          </a:p>
        </p:txBody>
      </p:sp>
    </p:spTree>
    <p:extLst>
      <p:ext uri="{BB962C8B-B14F-4D97-AF65-F5344CB8AC3E}">
        <p14:creationId xmlns:p14="http://schemas.microsoft.com/office/powerpoint/2010/main" val="2423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Sets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05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fontScale="85000" lnSpcReduction="10000"/>
          </a:bodyPr>
          <a:lstStyle/>
          <a:p>
            <a:r>
              <a:rPr lang="en-US" dirty="0"/>
              <a:t>Availability Sets are for Unplanned &amp; Planned Maintenance</a:t>
            </a:r>
          </a:p>
          <a:p>
            <a:pPr lvl="1"/>
            <a:r>
              <a:rPr lang="en-US" dirty="0"/>
              <a:t>Fault Domains (2 default, some regions allow 3)</a:t>
            </a:r>
          </a:p>
          <a:p>
            <a:pPr lvl="1"/>
            <a:r>
              <a:rPr lang="en-US" dirty="0"/>
              <a:t>Upgrade Domains (5 default, 1-20 allowed)</a:t>
            </a:r>
          </a:p>
          <a:p>
            <a:r>
              <a:rPr lang="en-US" dirty="0"/>
              <a:t>Separate each app role into separate </a:t>
            </a:r>
            <a:r>
              <a:rPr lang="en-US" dirty="0" err="1"/>
              <a:t>Availiabilit</a:t>
            </a:r>
            <a:r>
              <a:rPr lang="en-US" dirty="0"/>
              <a:t> Sets (2000 per region) </a:t>
            </a:r>
          </a:p>
          <a:p>
            <a:r>
              <a:rPr lang="en-US" dirty="0"/>
              <a:t>Front with Load Balancer, App Gateway</a:t>
            </a:r>
          </a:p>
          <a:p>
            <a:r>
              <a:rPr lang="en-US" dirty="0"/>
              <a:t>Put Each App Tier in its own Availability Set</a:t>
            </a:r>
          </a:p>
          <a:p>
            <a:r>
              <a:rPr lang="en-US" dirty="0"/>
              <a:t>Do NOT put a single VM in an Availability Set</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2"/>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r>
              <a:rPr lang="en-US" sz="1400" dirty="0">
                <a:hlinkClick r:id="rId4"/>
              </a:rPr>
              <a:t>https://docs.microsoft.com/en-us/azure/virtual-machines/windows/manage-availability</a:t>
            </a:r>
            <a:r>
              <a:rPr lang="en-US" sz="1400" dirty="0"/>
              <a:t> </a:t>
            </a:r>
          </a:p>
        </p:txBody>
      </p:sp>
    </p:spTree>
    <p:extLst>
      <p:ext uri="{BB962C8B-B14F-4D97-AF65-F5344CB8AC3E}">
        <p14:creationId xmlns:p14="http://schemas.microsoft.com/office/powerpoint/2010/main" val="5566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ARM?</a:t>
            </a:r>
          </a:p>
        </p:txBody>
      </p:sp>
      <p:sp>
        <p:nvSpPr>
          <p:cNvPr id="3" name="Content Placeholder 2"/>
          <p:cNvSpPr>
            <a:spLocks noGrp="1"/>
          </p:cNvSpPr>
          <p:nvPr>
            <p:ph idx="1"/>
          </p:nvPr>
        </p:nvSpPr>
        <p:spPr>
          <a:xfrm>
            <a:off x="838200" y="1825625"/>
            <a:ext cx="5466347" cy="4351338"/>
          </a:xfrm>
        </p:spPr>
        <p:txBody>
          <a:bodyPr>
            <a:normAutofit fontScale="92500" lnSpcReduction="20000"/>
          </a:bodyPr>
          <a:lstStyle/>
          <a:p>
            <a:r>
              <a:rPr lang="en-US" dirty="0"/>
              <a:t>Resource – Any Azure Service</a:t>
            </a:r>
          </a:p>
          <a:p>
            <a:r>
              <a:rPr lang="en-US" dirty="0"/>
              <a:t>Resource Group – A container for Azure Resources. Resources only belong to one group. You can grant permissions to users/groups on all resources in a group.</a:t>
            </a:r>
          </a:p>
          <a:p>
            <a:r>
              <a:rPr lang="en-US" dirty="0"/>
              <a:t>Resource Provider – Service that supplies the resources you can deploy. </a:t>
            </a:r>
          </a:p>
          <a:p>
            <a:r>
              <a:rPr lang="en-US" dirty="0"/>
              <a:t>Resource Manager Template – a JSON file that defines one more resources deployed to a group and relationships between them. </a:t>
            </a:r>
          </a:p>
        </p:txBody>
      </p:sp>
      <p:pic>
        <p:nvPicPr>
          <p:cNvPr id="5122" name="Picture 2" descr="Resource Manager reques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53" y="3405986"/>
            <a:ext cx="5694947" cy="345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546733"/>
              </p:ext>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val="3094396582"/>
                    </a:ext>
                  </a:extLst>
                </a:gridCol>
                <a:gridCol w="946930">
                  <a:extLst>
                    <a:ext uri="{9D8B030D-6E8A-4147-A177-3AD203B41FA5}">
                      <a16:colId xmlns:a16="http://schemas.microsoft.com/office/drawing/2014/main" val="97210441"/>
                    </a:ext>
                  </a:extLst>
                </a:gridCol>
                <a:gridCol w="6485781">
                  <a:extLst>
                    <a:ext uri="{9D8B030D-6E8A-4147-A177-3AD203B41FA5}">
                      <a16:colId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2"/>
          <a:stretch>
            <a:fillRect/>
          </a:stretch>
        </p:blipFill>
        <p:spPr>
          <a:xfrm>
            <a:off x="838200" y="1367246"/>
            <a:ext cx="8880958" cy="1924594"/>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2"/>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3"/>
          <a:stretch>
            <a:fillRect/>
          </a:stretch>
        </p:blipFill>
        <p:spPr>
          <a:xfrm>
            <a:off x="7524207" y="955071"/>
            <a:ext cx="4667794" cy="5140929"/>
          </a:xfrm>
          <a:prstGeom prst="rect">
            <a:avLst/>
          </a:prstGeom>
        </p:spPr>
      </p:pic>
    </p:spTree>
    <p:extLst>
      <p:ext uri="{BB962C8B-B14F-4D97-AF65-F5344CB8AC3E}">
        <p14:creationId xmlns:p14="http://schemas.microsoft.com/office/powerpoint/2010/main" val="164750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2"/>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2"/>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3"/>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2"/>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3"/>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a:solidFill>
                            <a:srgbClr val="D5D5D5"/>
                          </a:solidFill>
                          <a:effectLst/>
                          <a:latin typeface="segoe-ui_normal"/>
                        </a:rPr>
                        <a:t>dependsOn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5"/>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195782"/>
            <a:ext cx="11049000" cy="2743464"/>
          </a:xfrm>
        </p:spPr>
        <p:txBody>
          <a:bodyPr>
            <a:normAutofit fontScale="92500"/>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dirty="0"/>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3"/>
          <a:stretch>
            <a:fillRect/>
          </a:stretch>
        </p:blipFill>
        <p:spPr>
          <a:xfrm>
            <a:off x="838200" y="1231677"/>
            <a:ext cx="10900955" cy="1863893"/>
          </a:xfrm>
          <a:prstGeom prst="rect">
            <a:avLst/>
          </a:prstGeom>
        </p:spPr>
      </p:pic>
    </p:spTree>
    <p:extLst>
      <p:ext uri="{BB962C8B-B14F-4D97-AF65-F5344CB8AC3E}">
        <p14:creationId xmlns:p14="http://schemas.microsoft.com/office/powerpoint/2010/main" val="418521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dirty="0"/>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2"/>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77500" lnSpcReduction="20000"/>
          </a:bodyPr>
          <a:lstStyle/>
          <a:p>
            <a:r>
              <a:rPr lang="en-US" dirty="0"/>
              <a:t>ARM Templates can call other ARM Templates</a:t>
            </a:r>
          </a:p>
          <a:p>
            <a:pPr lvl="1"/>
            <a:r>
              <a:rPr lang="en-US" dirty="0"/>
              <a:t>Create purpose-specific templates</a:t>
            </a:r>
          </a:p>
          <a:p>
            <a:r>
              <a:rPr lang="en-US" dirty="0"/>
              <a:t>Pass parameters into sub-templates</a:t>
            </a:r>
          </a:p>
          <a:p>
            <a:pPr lvl="1"/>
            <a:r>
              <a:rPr lang="en-US" dirty="0"/>
              <a:t>You can also pass in a parameter file link</a:t>
            </a:r>
          </a:p>
          <a:p>
            <a:r>
              <a:rPr lang="en-US" dirty="0"/>
              <a:t>Retrieve values out of templates with reference function and outputs</a:t>
            </a:r>
          </a:p>
          <a:p>
            <a:r>
              <a:rPr lang="en-US" dirty="0"/>
              <a:t>Sub template links must be externally available (but you can use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2"/>
          <a:stretch>
            <a:fillRect/>
          </a:stretch>
        </p:blipFill>
        <p:spPr>
          <a:xfrm>
            <a:off x="5946718" y="1440579"/>
            <a:ext cx="6245282" cy="2936693"/>
          </a:xfrm>
          <a:prstGeom prst="rect">
            <a:avLst/>
          </a:prstGeom>
        </p:spPr>
      </p:pic>
      <p:pic>
        <p:nvPicPr>
          <p:cNvPr id="5" name="Picture 4"/>
          <p:cNvPicPr>
            <a:picLocks noChangeAspect="1"/>
          </p:cNvPicPr>
          <p:nvPr/>
        </p:nvPicPr>
        <p:blipFill>
          <a:blip r:embed="rId3"/>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4"/>
              </a:rPr>
              <a:t>https://docs.microsoft.com/en-us/azure/azure-resource-manager/resource-group-linked-templates</a:t>
            </a:r>
            <a:r>
              <a:rPr lang="en-US" dirty="0"/>
              <a:t> </a:t>
            </a:r>
          </a:p>
        </p:txBody>
      </p:sp>
    </p:spTree>
    <p:extLst>
      <p:ext uri="{BB962C8B-B14F-4D97-AF65-F5344CB8AC3E}">
        <p14:creationId xmlns:p14="http://schemas.microsoft.com/office/powerpoint/2010/main" val="1686967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dirty="0"/>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2"/>
          <a:stretch>
            <a:fillRect/>
          </a:stretch>
        </p:blipFill>
        <p:spPr>
          <a:xfrm>
            <a:off x="7459580" y="1283368"/>
            <a:ext cx="4475746" cy="2766067"/>
          </a:xfrm>
          <a:prstGeom prst="rect">
            <a:avLst/>
          </a:prstGeom>
        </p:spPr>
      </p:pic>
      <p:pic>
        <p:nvPicPr>
          <p:cNvPr id="6" name="Picture 5"/>
          <p:cNvPicPr>
            <a:picLocks noChangeAspect="1"/>
          </p:cNvPicPr>
          <p:nvPr/>
        </p:nvPicPr>
        <p:blipFill>
          <a:blip r:embed="rId3"/>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4"/>
              </a:rPr>
              <a:t>https://docs.microsoft.com/en-us/azure/azure-resource-manager/resource-group-define-dependencies</a:t>
            </a:r>
            <a:r>
              <a:rPr lang="en-US" dirty="0"/>
              <a:t> </a:t>
            </a:r>
          </a:p>
        </p:txBody>
      </p:sp>
    </p:spTree>
    <p:extLst>
      <p:ext uri="{BB962C8B-B14F-4D97-AF65-F5344CB8AC3E}">
        <p14:creationId xmlns:p14="http://schemas.microsoft.com/office/powerpoint/2010/main" val="7557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825625"/>
            <a:ext cx="5632269" cy="4949644"/>
          </a:xfrm>
        </p:spPr>
        <p:txBody>
          <a:bodyPr>
            <a:normAutofit fontScale="77500" lnSpcReduction="20000"/>
          </a:bodyPr>
          <a:lstStyle/>
          <a:p>
            <a:r>
              <a:rPr lang="en-US" dirty="0"/>
              <a:t>You can create multiple instances in parallel of a resource.</a:t>
            </a:r>
          </a:p>
          <a:p>
            <a:r>
              <a:rPr lang="en-US" dirty="0"/>
              <a:t>Use the “copy” property to indicate the # of instances</a:t>
            </a:r>
          </a:p>
          <a:p>
            <a:pPr lvl="1"/>
            <a:r>
              <a:rPr lang="en-US" dirty="0"/>
              <a:t>Can be used with length() function on Array to iterate through the collection.</a:t>
            </a:r>
          </a:p>
          <a:p>
            <a:r>
              <a:rPr lang="en-US" dirty="0"/>
              <a:t>Use the “</a:t>
            </a:r>
            <a:r>
              <a:rPr lang="en-US" dirty="0" err="1"/>
              <a:t>copyIndex</a:t>
            </a:r>
            <a:r>
              <a:rPr lang="en-US" dirty="0"/>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6470469" y="1336315"/>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3"/>
              </a:rPr>
              <a:t>https://docs.microsoft.com/en-us/azure/azure-resource-manager/resource-group-create-multiple</a:t>
            </a:r>
            <a:r>
              <a:rPr lang="en-US" dirty="0"/>
              <a:t> </a:t>
            </a:r>
          </a:p>
        </p:txBody>
      </p:sp>
    </p:spTree>
    <p:extLst>
      <p:ext uri="{BB962C8B-B14F-4D97-AF65-F5344CB8AC3E}">
        <p14:creationId xmlns:p14="http://schemas.microsoft.com/office/powerpoint/2010/main" val="419374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2"/>
              </a:rPr>
              <a:t>https://docs.microsoft.com/en-us/azure/azure-resource-manager/resource-manager-update</a:t>
            </a:r>
            <a:endParaRPr lang="en-US" dirty="0"/>
          </a:p>
          <a:p>
            <a:r>
              <a:rPr lang="en-US" dirty="0"/>
              <a:t>Share state between linked templates: </a:t>
            </a:r>
            <a:r>
              <a:rPr lang="en-US" dirty="0">
                <a:hlinkClick r:id="rId3"/>
              </a:rPr>
              <a:t>https://docs.microsoft.com/en-us/azure/azure-resource-manager/best-practices-resource-manager-state</a:t>
            </a:r>
            <a:endParaRPr lang="en-US" dirty="0"/>
          </a:p>
          <a:p>
            <a:r>
              <a:rPr lang="en-US" dirty="0"/>
              <a:t>Patterns for deploying resources: </a:t>
            </a:r>
            <a:r>
              <a:rPr lang="en-US" dirty="0">
                <a:hlinkClick r:id="rId4"/>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a:p>
            <a:r>
              <a:rPr lang="en-US" dirty="0"/>
              <a:t>Containers</a:t>
            </a:r>
          </a:p>
          <a:p>
            <a:endParaRPr lang="en-US" dirty="0"/>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2"/>
              </a:rPr>
              <a:t>Create resource group</a:t>
            </a:r>
            <a:endParaRPr lang="en-US" dirty="0"/>
          </a:p>
          <a:p>
            <a:r>
              <a:rPr lang="en-US" dirty="0">
                <a:hlinkClick r:id="rId3"/>
              </a:rPr>
              <a:t>Deploy resources from Marketplace</a:t>
            </a:r>
            <a:endParaRPr lang="en-US" dirty="0"/>
          </a:p>
          <a:p>
            <a:r>
              <a:rPr lang="en-US" dirty="0">
                <a:hlinkClick r:id="rId4"/>
              </a:rPr>
              <a:t>Deploy resources from custom template</a:t>
            </a:r>
            <a:endParaRPr lang="en-US" dirty="0"/>
          </a:p>
          <a:p>
            <a:r>
              <a:rPr lang="en-US" dirty="0">
                <a:hlinkClick r:id="rId5"/>
              </a:rPr>
              <a:t>Deploy resources from a template saved to your account</a:t>
            </a:r>
            <a:endParaRPr lang="en-US" dirty="0"/>
          </a:p>
          <a:p>
            <a:r>
              <a:rPr lang="en-US" dirty="0">
                <a:hlinkClick r:id="rId6"/>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7"/>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2"/>
          <a:stretch>
            <a:fillRect/>
          </a:stretch>
        </p:blipFill>
        <p:spPr>
          <a:xfrm>
            <a:off x="529730" y="1791901"/>
            <a:ext cx="10333372" cy="1305818"/>
          </a:xfrm>
          <a:prstGeom prst="rect">
            <a:avLst/>
          </a:prstGeom>
        </p:spPr>
      </p:pic>
      <p:pic>
        <p:nvPicPr>
          <p:cNvPr id="5" name="Picture 4"/>
          <p:cNvPicPr>
            <a:picLocks noChangeAspect="1"/>
          </p:cNvPicPr>
          <p:nvPr/>
        </p:nvPicPr>
        <p:blipFill>
          <a:blip r:embed="rId3"/>
          <a:stretch>
            <a:fillRect/>
          </a:stretch>
        </p:blipFill>
        <p:spPr>
          <a:xfrm>
            <a:off x="529730" y="3639097"/>
            <a:ext cx="11662270" cy="570356"/>
          </a:xfrm>
          <a:prstGeom prst="rect">
            <a:avLst/>
          </a:prstGeom>
        </p:spPr>
      </p:pic>
      <p:pic>
        <p:nvPicPr>
          <p:cNvPr id="6" name="Picture 5"/>
          <p:cNvPicPr>
            <a:picLocks noChangeAspect="1"/>
          </p:cNvPicPr>
          <p:nvPr/>
        </p:nvPicPr>
        <p:blipFill>
          <a:blip r:embed="rId4"/>
          <a:stretch>
            <a:fillRect/>
          </a:stretch>
        </p:blipFill>
        <p:spPr>
          <a:xfrm>
            <a:off x="529730" y="4660365"/>
            <a:ext cx="10972800" cy="771525"/>
          </a:xfrm>
          <a:prstGeom prst="rect">
            <a:avLst/>
          </a:prstGeom>
        </p:spPr>
      </p:pic>
      <p:pic>
        <p:nvPicPr>
          <p:cNvPr id="7" name="Picture 6"/>
          <p:cNvPicPr>
            <a:picLocks noChangeAspect="1"/>
          </p:cNvPicPr>
          <p:nvPr/>
        </p:nvPicPr>
        <p:blipFill>
          <a:blip r:embed="rId5"/>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lnSpcReduction="1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dirty="0"/>
              <a:t>Template Deployments have 2 modes: INCREMENTAL or COMPLETE</a:t>
            </a:r>
          </a:p>
          <a:p>
            <a:pPr lvl="1"/>
            <a:r>
              <a:rPr lang="en-US" dirty="0"/>
              <a:t>Both modes deploy resources defined in Template.</a:t>
            </a:r>
          </a:p>
          <a:p>
            <a:pPr lvl="1"/>
            <a:r>
              <a:rPr lang="en-US" dirty="0"/>
              <a:t>Complete Deployment DELETES resources in group not defined in Template</a:t>
            </a:r>
          </a:p>
          <a:p>
            <a:pPr lvl="1"/>
            <a:r>
              <a:rPr lang="en-US" dirty="0"/>
              <a:t>Incremental does not DELETE resources not defined in Template</a:t>
            </a:r>
          </a:p>
          <a:p>
            <a:pPr lvl="1"/>
            <a:r>
              <a:rPr lang="en-US" dirty="0"/>
              <a:t>Use “-Mode” argument to set Mode.</a:t>
            </a:r>
          </a:p>
          <a:p>
            <a:endParaRPr lang="en-US" dirty="0"/>
          </a:p>
        </p:txBody>
      </p:sp>
      <p:pic>
        <p:nvPicPr>
          <p:cNvPr id="4" name="Picture 3"/>
          <p:cNvPicPr>
            <a:picLocks noChangeAspect="1"/>
          </p:cNvPicPr>
          <p:nvPr/>
        </p:nvPicPr>
        <p:blipFill>
          <a:blip r:embed="rId2"/>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3"/>
              </a:rPr>
              <a:t>https://docs.microsoft.com/en-us/azure/azure-resource-manager/resource-group-template-deploy</a:t>
            </a:r>
            <a:r>
              <a:rPr lang="en-US" dirty="0"/>
              <a:t> </a:t>
            </a:r>
          </a:p>
        </p:txBody>
      </p:sp>
    </p:spTree>
    <p:extLst>
      <p:ext uri="{BB962C8B-B14F-4D97-AF65-F5344CB8AC3E}">
        <p14:creationId xmlns:p14="http://schemas.microsoft.com/office/powerpoint/2010/main" val="98249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2"/>
              </a:rPr>
              <a:t>Deploy a template from your local machine</a:t>
            </a:r>
            <a:endParaRPr lang="en-US" dirty="0"/>
          </a:p>
          <a:p>
            <a:r>
              <a:rPr lang="en-US" dirty="0">
                <a:hlinkClick r:id="rId3"/>
              </a:rPr>
              <a:t>Deploy a template from an external source</a:t>
            </a:r>
            <a:endParaRPr lang="en-US" dirty="0"/>
          </a:p>
          <a:p>
            <a:r>
              <a:rPr lang="en-US" dirty="0">
                <a:hlinkClick r:id="rId4"/>
              </a:rPr>
              <a:t>Parameter files</a:t>
            </a:r>
            <a:endParaRPr lang="en-US" dirty="0"/>
          </a:p>
          <a:p>
            <a:r>
              <a:rPr lang="en-US" dirty="0">
                <a:hlinkClick r:id="rId5"/>
              </a:rPr>
              <a:t>Test a template deployment</a:t>
            </a:r>
            <a:endParaRPr lang="en-US" dirty="0"/>
          </a:p>
          <a:p>
            <a:r>
              <a:rPr lang="en-US" dirty="0">
                <a:hlinkClick r:id="rId6"/>
              </a:rPr>
              <a:t>Incremental and complete deployments</a:t>
            </a:r>
            <a:endParaRPr lang="en-US" dirty="0"/>
          </a:p>
          <a:p>
            <a:r>
              <a:rPr lang="en-US" dirty="0">
                <a:hlinkClick r:id="rId7"/>
              </a:rPr>
              <a:t>Sample template</a:t>
            </a:r>
            <a:endParaRPr lang="en-US" dirty="0"/>
          </a:p>
          <a:p>
            <a:r>
              <a:rPr lang="en-US" dirty="0">
                <a:hlinkClick r:id="rId8"/>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id="{99A4E0AF-8A74-4BED-BB6D-188F305F3431}"/>
              </a:ext>
            </a:extLst>
          </p:cNvPr>
          <p:cNvSpPr>
            <a:spLocks noGrp="1"/>
          </p:cNvSpPr>
          <p:nvPr>
            <p:ph type="body" sz="quarter" idx="10"/>
          </p:nvPr>
        </p:nvSpPr>
        <p:spPr/>
        <p:txBody>
          <a:bodyPr/>
          <a:lstStyle/>
          <a:p>
            <a:r>
              <a:rPr lang="en-US" dirty="0">
                <a:hlinkClick r:id="rId2"/>
              </a:rPr>
              <a:t>https://docs.microsoft.com/en-us/azure/azure-resource-manager/resource-group-template-deploy-cli</a:t>
            </a:r>
            <a:r>
              <a:rPr lang="en-US" dirty="0"/>
              <a:t> </a:t>
            </a:r>
          </a:p>
        </p:txBody>
      </p:sp>
      <p:pic>
        <p:nvPicPr>
          <p:cNvPr id="4" name="Picture 3"/>
          <p:cNvPicPr>
            <a:picLocks noChangeAspect="1"/>
          </p:cNvPicPr>
          <p:nvPr/>
        </p:nvPicPr>
        <p:blipFill>
          <a:blip r:embed="rId3"/>
          <a:stretch>
            <a:fillRect/>
          </a:stretch>
        </p:blipFill>
        <p:spPr>
          <a:xfrm>
            <a:off x="4755548" y="1035660"/>
            <a:ext cx="7223727" cy="1790936"/>
          </a:xfrm>
          <a:prstGeom prst="rect">
            <a:avLst/>
          </a:prstGeom>
        </p:spPr>
      </p:pic>
    </p:spTree>
    <p:extLst>
      <p:ext uri="{BB962C8B-B14F-4D97-AF65-F5344CB8AC3E}">
        <p14:creationId xmlns:p14="http://schemas.microsoft.com/office/powerpoint/2010/main" val="1424481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85000" lnSpcReduction="10000"/>
          </a:bodyPr>
          <a:lstStyle/>
          <a:p>
            <a:r>
              <a:rPr lang="en-US" dirty="0"/>
              <a:t>An Azure Region is a geographic region that </a:t>
            </a:r>
            <a:r>
              <a:rPr lang="en-US" dirty="0" err="1"/>
              <a:t>contians</a:t>
            </a:r>
            <a:r>
              <a:rPr lang="en-US" dirty="0"/>
              <a:t> a collection of data centers. </a:t>
            </a:r>
          </a:p>
          <a:p>
            <a:pPr lvl="1"/>
            <a:r>
              <a:rPr lang="en-US" dirty="0"/>
              <a:t>It’s more than one building. </a:t>
            </a:r>
          </a:p>
          <a:p>
            <a:pPr lvl="1"/>
            <a:r>
              <a:rPr lang="en-US" dirty="0"/>
              <a:t>There are over 30 Azure regions: </a:t>
            </a:r>
            <a:r>
              <a:rPr lang="en-US" dirty="0">
                <a:hlinkClick r:id="rId2"/>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dirty="0"/>
              <a:t>Region Pairs</a:t>
            </a:r>
          </a:p>
          <a:p>
            <a:pPr lvl="1"/>
            <a:r>
              <a:rPr lang="en-US" dirty="0"/>
              <a:t>In same geography (such as US, Europe or Asia)</a:t>
            </a:r>
          </a:p>
          <a:p>
            <a:pPr lvl="1"/>
            <a:r>
              <a:rPr lang="en-US" dirty="0"/>
              <a:t>Replicated resources are replicated across pairs</a:t>
            </a:r>
          </a:p>
          <a:p>
            <a:pPr lvl="1"/>
            <a:r>
              <a:rPr lang="en-US" dirty="0"/>
              <a:t>Data resides in the same geography as its pair (except Brazil South)</a:t>
            </a:r>
          </a:p>
          <a:p>
            <a:pPr lvl="1"/>
            <a:r>
              <a:rPr lang="en-US" dirty="0"/>
              <a:t>Pairs: </a:t>
            </a:r>
            <a:r>
              <a:rPr lang="en-US" dirty="0">
                <a:hlinkClick r:id="rId3"/>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3819584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dirty="0"/>
              <a:t>Active/passive with hot standby </a:t>
            </a:r>
            <a:r>
              <a:rPr lang="en-US" b="1" i="1" dirty="0"/>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3"/>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3"/>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dirty="0"/>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2"/>
              </a:rPr>
              <a:t>https://docs.microsoft.com/en-us/azure/architecture/resiliency/high-availability-azure-applications</a:t>
            </a:r>
            <a:endParaRPr lang="en-US" dirty="0"/>
          </a:p>
          <a:p>
            <a:r>
              <a:rPr lang="en-US" dirty="0">
                <a:hlinkClick r:id="rId3"/>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008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Azure</a:t>
            </a:r>
          </a:p>
        </p:txBody>
      </p:sp>
      <p:sp>
        <p:nvSpPr>
          <p:cNvPr id="5" name="Content Placeholder 4"/>
          <p:cNvSpPr>
            <a:spLocks noGrp="1"/>
          </p:cNvSpPr>
          <p:nvPr>
            <p:ph idx="1"/>
          </p:nvPr>
        </p:nvSpPr>
        <p:spPr>
          <a:xfrm>
            <a:off x="838199" y="1825625"/>
            <a:ext cx="11353801" cy="4351338"/>
          </a:xfrm>
        </p:spPr>
        <p:txBody>
          <a:bodyPr>
            <a:normAutofit lnSpcReduction="10000"/>
          </a:bodyPr>
          <a:lstStyle/>
          <a:p>
            <a:r>
              <a:rPr lang="en-US" dirty="0"/>
              <a:t>VMs vs. Containers</a:t>
            </a:r>
          </a:p>
          <a:p>
            <a:r>
              <a:rPr lang="en-US" dirty="0"/>
              <a:t>Containers offer greater density</a:t>
            </a:r>
          </a:p>
          <a:p>
            <a:pPr lvl="1"/>
            <a:r>
              <a:rPr lang="en-US" dirty="0"/>
              <a:t>Less wasted footprint</a:t>
            </a:r>
          </a:p>
          <a:p>
            <a:r>
              <a:rPr lang="en-US" dirty="0"/>
              <a:t>Containers are for both Windows and </a:t>
            </a:r>
            <a:br>
              <a:rPr lang="en-US" dirty="0"/>
            </a:br>
            <a:r>
              <a:rPr lang="en-US" dirty="0"/>
              <a:t>Linux</a:t>
            </a:r>
          </a:p>
          <a:p>
            <a:r>
              <a:rPr lang="en-US" dirty="0"/>
              <a:t>Azure Support for Containers</a:t>
            </a:r>
          </a:p>
          <a:p>
            <a:pPr lvl="1"/>
            <a:r>
              <a:rPr lang="en-US" dirty="0"/>
              <a:t>Install Docker on Azure VMs</a:t>
            </a:r>
          </a:p>
          <a:p>
            <a:pPr lvl="1"/>
            <a:r>
              <a:rPr lang="en-US" dirty="0"/>
              <a:t>Create a Docker Host from the Azure Marketplace</a:t>
            </a:r>
          </a:p>
          <a:p>
            <a:pPr lvl="1"/>
            <a:r>
              <a:rPr lang="en-US" dirty="0"/>
              <a:t>Azure Container Service</a:t>
            </a:r>
          </a:p>
          <a:p>
            <a:pPr lvl="2"/>
            <a:r>
              <a:rPr lang="en-US" dirty="0"/>
              <a:t>Create with Azure Portal or CLI</a:t>
            </a:r>
          </a:p>
          <a:p>
            <a:pPr lvl="2"/>
            <a:r>
              <a:rPr lang="en-US" dirty="0"/>
              <a:t>Supports Popular Orchestration engines: DC/OS, Docker Swarm, Kubernetes</a:t>
            </a:r>
          </a:p>
          <a:p>
            <a:pPr lvl="2"/>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499298"/>
              </p:ext>
            </p:extLst>
          </p:nvPr>
        </p:nvGraphicFramePr>
        <p:xfrm>
          <a:off x="6823986" y="878165"/>
          <a:ext cx="5182819" cy="2788920"/>
        </p:xfrm>
        <a:graphic>
          <a:graphicData uri="http://schemas.openxmlformats.org/drawingml/2006/table">
            <a:tbl>
              <a:tblPr/>
              <a:tblGrid>
                <a:gridCol w="1095451">
                  <a:extLst>
                    <a:ext uri="{9D8B030D-6E8A-4147-A177-3AD203B41FA5}">
                      <a16:colId xmlns:a16="http://schemas.microsoft.com/office/drawing/2014/main" val="2885478993"/>
                    </a:ext>
                  </a:extLst>
                </a:gridCol>
                <a:gridCol w="1688897">
                  <a:extLst>
                    <a:ext uri="{9D8B030D-6E8A-4147-A177-3AD203B41FA5}">
                      <a16:colId xmlns:a16="http://schemas.microsoft.com/office/drawing/2014/main" val="3273437378"/>
                    </a:ext>
                  </a:extLst>
                </a:gridCol>
                <a:gridCol w="2398471">
                  <a:extLst>
                    <a:ext uri="{9D8B030D-6E8A-4147-A177-3AD203B41FA5}">
                      <a16:colId xmlns:a16="http://schemas.microsoft.com/office/drawing/2014/main" val="2750879048"/>
                    </a:ext>
                  </a:extLst>
                </a:gridCol>
              </a:tblGrid>
              <a:tr h="0">
                <a:tc>
                  <a:txBody>
                    <a:bodyPr/>
                    <a:lstStyle/>
                    <a:p>
                      <a:pPr marL="0" marR="0" fontAlgn="t">
                        <a:spcBef>
                          <a:spcPts val="0"/>
                        </a:spcBef>
                        <a:spcAft>
                          <a:spcPts val="0"/>
                        </a:spcAft>
                      </a:pPr>
                      <a:r>
                        <a:rPr lang="en-US" sz="1100">
                          <a:solidFill>
                            <a:srgbClr val="D5D5D5"/>
                          </a:solidFill>
                          <a:effectLst/>
                          <a:latin typeface="segoe-ui_semibold"/>
                        </a:rPr>
                        <a:t>Feature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VMs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Containers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8455233"/>
                  </a:ext>
                </a:extLst>
              </a:tr>
              <a:tr h="0">
                <a:tc>
                  <a:txBody>
                    <a:bodyPr/>
                    <a:lstStyle/>
                    <a:p>
                      <a:pPr marL="0" marR="0" fontAlgn="t">
                        <a:spcBef>
                          <a:spcPts val="0"/>
                        </a:spcBef>
                        <a:spcAft>
                          <a:spcPts val="0"/>
                        </a:spcAft>
                      </a:pPr>
                      <a:r>
                        <a:rPr lang="en-US" sz="1100" dirty="0">
                          <a:solidFill>
                            <a:srgbClr val="D5D5D5"/>
                          </a:solidFill>
                          <a:effectLst/>
                          <a:latin typeface="segoe-ui_normal"/>
                        </a:rPr>
                        <a:t>"Default" security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greater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slightly lesser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46319362"/>
                  </a:ext>
                </a:extLst>
              </a:tr>
              <a:tr h="0">
                <a:tc>
                  <a:txBody>
                    <a:bodyPr/>
                    <a:lstStyle/>
                    <a:p>
                      <a:pPr marL="0" marR="0" fontAlgn="t">
                        <a:spcBef>
                          <a:spcPts val="0"/>
                        </a:spcBef>
                        <a:spcAft>
                          <a:spcPts val="0"/>
                        </a:spcAft>
                      </a:pPr>
                      <a:r>
                        <a:rPr lang="en-US" sz="1100">
                          <a:solidFill>
                            <a:srgbClr val="D5D5D5"/>
                          </a:solidFill>
                          <a:effectLst/>
                          <a:latin typeface="segoe-ui_normal"/>
                        </a:rPr>
                        <a:t>Memory on disk required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Complete OS plus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App requirements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34572475"/>
                  </a:ext>
                </a:extLst>
              </a:tr>
              <a:tr h="0">
                <a:tc>
                  <a:txBody>
                    <a:bodyPr/>
                    <a:lstStyle/>
                    <a:p>
                      <a:pPr marL="0" marR="0" fontAlgn="t">
                        <a:spcBef>
                          <a:spcPts val="0"/>
                        </a:spcBef>
                        <a:spcAft>
                          <a:spcPts val="0"/>
                        </a:spcAft>
                      </a:pPr>
                      <a:r>
                        <a:rPr lang="en-US" sz="1100">
                          <a:solidFill>
                            <a:srgbClr val="D5D5D5"/>
                          </a:solidFill>
                          <a:effectLst/>
                          <a:latin typeface="segoe-ui_normal"/>
                        </a:rPr>
                        <a:t>Time taken to start 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Longer: Boot of OS plus app loading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shorter: Only apps need to start because kernel is already running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37785187"/>
                  </a:ext>
                </a:extLst>
              </a:tr>
              <a:tr h="0">
                <a:tc>
                  <a:txBody>
                    <a:bodyPr/>
                    <a:lstStyle/>
                    <a:p>
                      <a:pPr marL="0" marR="0" fontAlgn="t">
                        <a:spcBef>
                          <a:spcPts val="0"/>
                        </a:spcBef>
                        <a:spcAft>
                          <a:spcPts val="0"/>
                        </a:spcAft>
                      </a:pPr>
                      <a:r>
                        <a:rPr lang="en-US" sz="1100">
                          <a:solidFill>
                            <a:srgbClr val="D5D5D5"/>
                          </a:solidFill>
                          <a:effectLst/>
                          <a:latin typeface="segoe-ui_normal"/>
                        </a:rPr>
                        <a:t>Portability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 Proper Preparation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within image format; typically smaller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67072646"/>
                  </a:ext>
                </a:extLst>
              </a:tr>
              <a:tr h="0">
                <a:tc>
                  <a:txBody>
                    <a:bodyPr/>
                    <a:lstStyle/>
                    <a:p>
                      <a:pPr marL="0" marR="0" fontAlgn="t">
                        <a:spcBef>
                          <a:spcPts val="0"/>
                        </a:spcBef>
                        <a:spcAft>
                          <a:spcPts val="0"/>
                        </a:spcAft>
                      </a:pPr>
                      <a:r>
                        <a:rPr lang="en-US" sz="1100">
                          <a:solidFill>
                            <a:srgbClr val="D5D5D5"/>
                          </a:solidFill>
                          <a:effectLst/>
                          <a:latin typeface="segoe-ui_normal"/>
                        </a:rPr>
                        <a:t>Image Automation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Varies widely depending on OS and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effectLst/>
                          <a:latin typeface="segoe-ui_normal"/>
                          <a:hlinkClick r:id="rId2"/>
                        </a:rPr>
                        <a:t>Docker registry</a:t>
                      </a:r>
                      <a:r>
                        <a:rPr lang="en-US" sz="1100" dirty="0">
                          <a:solidFill>
                            <a:srgbClr val="D5D5D5"/>
                          </a:solidFill>
                          <a:effectLst/>
                          <a:latin typeface="segoe-ui_normal"/>
                        </a:rPr>
                        <a:t>; others</a:t>
                      </a:r>
                      <a:endParaRPr lang="en-US" sz="11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09972593"/>
                  </a:ext>
                </a:extLst>
              </a:tr>
            </a:tbl>
          </a:graphicData>
        </a:graphic>
      </p:graphicFrame>
      <p:sp>
        <p:nvSpPr>
          <p:cNvPr id="8" name="TextBox 7"/>
          <p:cNvSpPr txBox="1"/>
          <p:nvPr/>
        </p:nvSpPr>
        <p:spPr>
          <a:xfrm>
            <a:off x="208344" y="6389225"/>
            <a:ext cx="8848846" cy="369332"/>
          </a:xfrm>
          <a:prstGeom prst="rect">
            <a:avLst/>
          </a:prstGeom>
          <a:noFill/>
        </p:spPr>
        <p:txBody>
          <a:bodyPr wrap="square" rtlCol="0">
            <a:spAutoFit/>
          </a:bodyPr>
          <a:lstStyle/>
          <a:p>
            <a:r>
              <a:rPr lang="en-US" dirty="0">
                <a:hlinkClick r:id="rId3"/>
              </a:rPr>
              <a:t>https://docs.microsoft.com/en-us/azure/container-service/container-service-intro</a:t>
            </a:r>
            <a:r>
              <a:rPr lang="en-US" dirty="0"/>
              <a:t> </a:t>
            </a:r>
            <a:endParaRPr lang="en-US" dirty="0"/>
          </a:p>
        </p:txBody>
      </p:sp>
      <p:sp>
        <p:nvSpPr>
          <p:cNvPr id="9" name="TextBox 8"/>
          <p:cNvSpPr txBox="1"/>
          <p:nvPr/>
        </p:nvSpPr>
        <p:spPr>
          <a:xfrm>
            <a:off x="6515099" y="3648133"/>
            <a:ext cx="5987971" cy="307777"/>
          </a:xfrm>
          <a:prstGeom prst="rect">
            <a:avLst/>
          </a:prstGeom>
          <a:noFill/>
        </p:spPr>
        <p:txBody>
          <a:bodyPr wrap="square" rtlCol="0">
            <a:spAutoFit/>
          </a:bodyPr>
          <a:lstStyle/>
          <a:p>
            <a:r>
              <a:rPr lang="en-US" sz="1400" dirty="0">
                <a:hlinkClick r:id="rId4"/>
              </a:rPr>
              <a:t>https://docs.microsoft.com/en-us/azure/virtual-machines/linux/containers</a:t>
            </a:r>
            <a:r>
              <a:rPr lang="en-US" sz="1400" dirty="0"/>
              <a:t> </a:t>
            </a:r>
            <a:endParaRPr lang="en-US" sz="1400" dirty="0"/>
          </a:p>
        </p:txBody>
      </p:sp>
    </p:spTree>
    <p:extLst>
      <p:ext uri="{BB962C8B-B14F-4D97-AF65-F5344CB8AC3E}">
        <p14:creationId xmlns:p14="http://schemas.microsoft.com/office/powerpoint/2010/main" val="41487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p:txBody>
          <a:bodyPr numCol="2">
            <a:normAutofit fontScale="62500" lnSpcReduction="20000"/>
          </a:bodyPr>
          <a:lstStyle/>
          <a:p>
            <a:r>
              <a:rPr lang="en-US" dirty="0"/>
              <a:t>What is a VM?</a:t>
            </a:r>
          </a:p>
          <a:p>
            <a:pPr lvl="1"/>
            <a:r>
              <a:rPr lang="en-US" b="1" dirty="0"/>
              <a:t>Cores (CPUs)</a:t>
            </a:r>
          </a:p>
          <a:p>
            <a:pPr lvl="1"/>
            <a:r>
              <a:rPr lang="en-US" b="1" dirty="0"/>
              <a:t>RAM</a:t>
            </a:r>
          </a:p>
          <a:p>
            <a:pPr lvl="1"/>
            <a:r>
              <a:rPr lang="en-US" b="1" dirty="0"/>
              <a:t>Temp Disk</a:t>
            </a:r>
          </a:p>
          <a:p>
            <a:pPr lvl="1"/>
            <a:r>
              <a:rPr lang="en-US" dirty="0"/>
              <a:t>Disks</a:t>
            </a:r>
          </a:p>
          <a:p>
            <a:pPr lvl="1"/>
            <a:r>
              <a:rPr lang="en-US" dirty="0"/>
              <a:t>Network  Interface Cards</a:t>
            </a:r>
          </a:p>
          <a:p>
            <a:r>
              <a:rPr lang="en-US" dirty="0"/>
              <a:t>Pricing is charged by the hour.</a:t>
            </a:r>
          </a:p>
          <a:p>
            <a:pPr lvl="1"/>
            <a:r>
              <a:rPr lang="en-US" dirty="0"/>
              <a:t>Partial hours are charged by the minute.</a:t>
            </a:r>
          </a:p>
          <a:p>
            <a:pPr lvl="1"/>
            <a:r>
              <a:rPr lang="en-US" dirty="0"/>
              <a:t>Storage is priced and charged separately.</a:t>
            </a:r>
          </a:p>
          <a:p>
            <a:pPr lvl="1"/>
            <a:r>
              <a:rPr lang="en-US" dirty="0"/>
              <a:t>VM Prices:</a:t>
            </a:r>
          </a:p>
          <a:p>
            <a:pPr lvl="2"/>
            <a:r>
              <a:rPr lang="en-US" dirty="0">
                <a:hlinkClick r:id="rId2"/>
              </a:rPr>
              <a:t>https://azure.microsoft.com/en-us/pricing/details/virtual-machines/linux/</a:t>
            </a:r>
            <a:endParaRPr lang="en-US" dirty="0"/>
          </a:p>
          <a:p>
            <a:pPr lvl="1"/>
            <a:endParaRPr lang="en-US" dirty="0"/>
          </a:p>
          <a:p>
            <a:r>
              <a:rPr lang="en-US" dirty="0"/>
              <a:t>Limits</a:t>
            </a:r>
          </a:p>
          <a:p>
            <a:pPr lvl="1"/>
            <a:r>
              <a:rPr lang="en-US" dirty="0"/>
              <a:t>20 VMs per region by default.</a:t>
            </a:r>
          </a:p>
          <a:p>
            <a:pPr lvl="2"/>
            <a:r>
              <a:rPr lang="en-US" dirty="0"/>
              <a:t>20 cores per region. 10,000 Max.</a:t>
            </a:r>
          </a:p>
          <a:p>
            <a:pPr lvl="1"/>
            <a:r>
              <a:rPr lang="en-US" dirty="0"/>
              <a:t>Limits: </a:t>
            </a:r>
            <a:r>
              <a:rPr lang="en-US" dirty="0">
                <a:hlinkClick r:id="rId3"/>
              </a:rPr>
              <a:t>https://docs.microsoft.com/en-us/azure/azure-subscription-service-limits#virtual-machines-limits</a:t>
            </a:r>
            <a:endParaRPr lang="en-US" dirty="0"/>
          </a:p>
          <a:p>
            <a:r>
              <a:rPr lang="en-US" dirty="0"/>
              <a:t>What is the workload?</a:t>
            </a:r>
          </a:p>
          <a:p>
            <a:pPr lvl="1"/>
            <a:r>
              <a:rPr lang="en-US" dirty="0"/>
              <a:t>Require VMs or use PaaS</a:t>
            </a:r>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lvl="1"/>
            <a:r>
              <a:rPr lang="en-US" dirty="0"/>
              <a:t>Scale</a:t>
            </a:r>
          </a:p>
          <a:p>
            <a:pPr lvl="2"/>
            <a:r>
              <a:rPr lang="en-US" dirty="0"/>
              <a:t>Up/Down</a:t>
            </a:r>
          </a:p>
          <a:p>
            <a:pPr lvl="2"/>
            <a:r>
              <a:rPr lang="en-US" dirty="0"/>
              <a:t>In/Out</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a:t>
            </a:r>
          </a:p>
        </p:txBody>
      </p:sp>
      <p:sp>
        <p:nvSpPr>
          <p:cNvPr id="4" name="Content Placeholder 3"/>
          <p:cNvSpPr>
            <a:spLocks noGrp="1"/>
          </p:cNvSpPr>
          <p:nvPr>
            <p:ph idx="1"/>
          </p:nvPr>
        </p:nvSpPr>
        <p:spPr>
          <a:xfrm>
            <a:off x="838200" y="1825625"/>
            <a:ext cx="3755065" cy="4351338"/>
          </a:xfrm>
        </p:spPr>
        <p:txBody>
          <a:bodyPr>
            <a:normAutofit fontScale="92500"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State-</a:t>
            </a:r>
            <a:r>
              <a:rPr lang="en-US" dirty="0" err="1"/>
              <a:t>ful</a:t>
            </a:r>
            <a:endParaRPr lang="en-US" dirty="0"/>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1EC-941A-43CE-917F-091D32CC846A}"/>
              </a:ext>
            </a:extLst>
          </p:cNvPr>
          <p:cNvSpPr>
            <a:spLocks noGrp="1"/>
          </p:cNvSpPr>
          <p:nvPr>
            <p:ph type="ctrTitle"/>
          </p:nvPr>
        </p:nvSpPr>
        <p:spPr/>
        <p:txBody>
          <a:bodyPr/>
          <a:lstStyle/>
          <a:p>
            <a:r>
              <a:rPr lang="en-US" dirty="0"/>
              <a:t>Labs</a:t>
            </a:r>
          </a:p>
        </p:txBody>
      </p:sp>
      <p:sp>
        <p:nvSpPr>
          <p:cNvPr id="3" name="Subtitle 2">
            <a:extLst>
              <a:ext uri="{FF2B5EF4-FFF2-40B4-BE49-F238E27FC236}">
                <a16:creationId xmlns:a16="http://schemas.microsoft.com/office/drawing/2014/main" id="{274FDBF2-47DE-4446-AAFC-B0AD6A77A5CE}"/>
              </a:ext>
            </a:extLst>
          </p:cNvPr>
          <p:cNvSpPr>
            <a:spLocks noGrp="1"/>
          </p:cNvSpPr>
          <p:nvPr>
            <p:ph type="subTitle" idx="1"/>
          </p:nvPr>
        </p:nvSpPr>
        <p:spPr/>
        <p:txBody>
          <a:bodyPr/>
          <a:lstStyle/>
          <a:p>
            <a:r>
              <a:rPr lang="en-US"/>
              <a:t>https://github.com/michaelsrichter/70534ExamPrep</a:t>
            </a:r>
            <a:endParaRPr lang="en-US" dirty="0"/>
          </a:p>
        </p:txBody>
      </p:sp>
    </p:spTree>
    <p:extLst>
      <p:ext uri="{BB962C8B-B14F-4D97-AF65-F5344CB8AC3E}">
        <p14:creationId xmlns:p14="http://schemas.microsoft.com/office/powerpoint/2010/main" val="18987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2"/>
              </a:rPr>
              <a:t>https://support.microsoft.com/en-us/help/3206074</a:t>
            </a:r>
            <a:endParaRPr lang="en-US" dirty="0"/>
          </a:p>
          <a:p>
            <a:pPr lvl="1"/>
            <a:r>
              <a:rPr lang="en-US" dirty="0"/>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394754"/>
              </p:ext>
            </p:extLst>
          </p:nvPr>
        </p:nvGraphicFramePr>
        <p:xfrm>
          <a:off x="4862715" y="2599214"/>
          <a:ext cx="7047280" cy="4145280"/>
        </p:xfrm>
        <a:graphic>
          <a:graphicData uri="http://schemas.openxmlformats.org/drawingml/2006/table">
            <a:tbl>
              <a:tblPr/>
              <a:tblGrid>
                <a:gridCol w="1282903">
                  <a:extLst>
                    <a:ext uri="{9D8B030D-6E8A-4147-A177-3AD203B41FA5}">
                      <a16:colId xmlns:a16="http://schemas.microsoft.com/office/drawing/2014/main" val="3354980451"/>
                    </a:ext>
                  </a:extLst>
                </a:gridCol>
                <a:gridCol w="1627632">
                  <a:extLst>
                    <a:ext uri="{9D8B030D-6E8A-4147-A177-3AD203B41FA5}">
                      <a16:colId xmlns:a16="http://schemas.microsoft.com/office/drawing/2014/main" val="22402737"/>
                    </a:ext>
                  </a:extLst>
                </a:gridCol>
                <a:gridCol w="1303934">
                  <a:extLst>
                    <a:ext uri="{9D8B030D-6E8A-4147-A177-3AD203B41FA5}">
                      <a16:colId xmlns:a16="http://schemas.microsoft.com/office/drawing/2014/main" val="1334607271"/>
                    </a:ext>
                  </a:extLst>
                </a:gridCol>
                <a:gridCol w="2832811">
                  <a:extLst>
                    <a:ext uri="{9D8B030D-6E8A-4147-A177-3AD203B41FA5}">
                      <a16:colId xmlns:a16="http://schemas.microsoft.com/office/drawing/2014/main" val="1855409476"/>
                    </a:ext>
                  </a:extLst>
                </a:gridCol>
              </a:tblGrid>
              <a:tr h="0">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0">
                <a:tc>
                  <a:txBody>
                    <a:bodyPr/>
                    <a:lstStyle/>
                    <a:p>
                      <a:pPr marL="0" marR="0" fontAlgn="t">
                        <a:spcBef>
                          <a:spcPts val="0"/>
                        </a:spcBef>
                        <a:spcAft>
                          <a:spcPts val="0"/>
                        </a:spcAft>
                      </a:pPr>
                      <a:r>
                        <a:rPr lang="en-US" sz="110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3"/>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4"/>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0">
                <a:tc>
                  <a:txBody>
                    <a:bodyPr/>
                    <a:lstStyle/>
                    <a:p>
                      <a:pPr marL="0" marR="0" fontAlgn="t">
                        <a:spcBef>
                          <a:spcPts val="0"/>
                        </a:spcBef>
                        <a:spcAft>
                          <a:spcPts val="0"/>
                        </a:spcAft>
                      </a:pPr>
                      <a:r>
                        <a:rPr lang="en-US" sz="1100">
                          <a:effectLst/>
                          <a:latin typeface="segoe-ui_normal"/>
                          <a:hlinkClick r:id="rId6"/>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7"/>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0">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5"/>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0">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0">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0">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9"/>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0">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9"/>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0">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5"/>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233455" y="2162414"/>
            <a:ext cx="8305800" cy="369332"/>
          </a:xfrm>
          <a:prstGeom prst="rect">
            <a:avLst/>
          </a:prstGeom>
        </p:spPr>
        <p:txBody>
          <a:bodyPr wrap="square">
            <a:spAutoFit/>
          </a:bodyPr>
          <a:lstStyle/>
          <a:p>
            <a:r>
              <a:rPr lang="x-none" dirty="0">
                <a:hlinkClick r:id="rId10"/>
              </a:rPr>
              <a:t>https://docs.microsoft.com/en-us/azure/virtual-machines/linux/endorsed-distros</a:t>
            </a:r>
            <a:endParaRPr lang="x-none"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825625"/>
            <a:ext cx="10515600" cy="1130226"/>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graphicFrame>
        <p:nvGraphicFramePr>
          <p:cNvPr id="6" name="Table 5"/>
          <p:cNvGraphicFramePr>
            <a:graphicFrameLocks noGrp="1"/>
          </p:cNvGraphicFramePr>
          <p:nvPr>
            <p:extLst>
              <p:ext uri="{D42A27DB-BD31-4B8C-83A1-F6EECF244321}">
                <p14:modId xmlns:p14="http://schemas.microsoft.com/office/powerpoint/2010/main" val="28954499"/>
              </p:ext>
            </p:extLst>
          </p:nvPr>
        </p:nvGraphicFramePr>
        <p:xfrm>
          <a:off x="950793" y="3253740"/>
          <a:ext cx="6998817" cy="3058160"/>
        </p:xfrm>
        <a:graphic>
          <a:graphicData uri="http://schemas.openxmlformats.org/drawingml/2006/table">
            <a:tbl>
              <a:tblPr/>
              <a:tblGrid>
                <a:gridCol w="1260043">
                  <a:extLst>
                    <a:ext uri="{9D8B030D-6E8A-4147-A177-3AD203B41FA5}">
                      <a16:colId xmlns:a16="http://schemas.microsoft.com/office/drawing/2014/main" val="4102219089"/>
                    </a:ext>
                  </a:extLst>
                </a:gridCol>
                <a:gridCol w="1234440">
                  <a:extLst>
                    <a:ext uri="{9D8B030D-6E8A-4147-A177-3AD203B41FA5}">
                      <a16:colId xmlns:a16="http://schemas.microsoft.com/office/drawing/2014/main" val="3644213319"/>
                    </a:ext>
                  </a:extLst>
                </a:gridCol>
                <a:gridCol w="4504334">
                  <a:extLst>
                    <a:ext uri="{9D8B030D-6E8A-4147-A177-3AD203B41FA5}">
                      <a16:colId xmlns:a16="http://schemas.microsoft.com/office/drawing/2014/main" val="4247279714"/>
                    </a:ext>
                  </a:extLst>
                </a:gridCol>
              </a:tblGrid>
              <a:tr h="0">
                <a:tc>
                  <a:txBody>
                    <a:bodyPr/>
                    <a:lstStyle/>
                    <a:p>
                      <a:pPr marL="0" marR="0" fontAlgn="t">
                        <a:spcBef>
                          <a:spcPts val="0"/>
                        </a:spcBef>
                        <a:spcAft>
                          <a:spcPts val="0"/>
                        </a:spcAft>
                      </a:pPr>
                      <a:r>
                        <a:rPr lang="en-US" sz="1100">
                          <a:solidFill>
                            <a:srgbClr val="D5D5D5"/>
                          </a:solidFill>
                          <a:effectLst/>
                          <a:latin typeface="segoe-ui_semibold"/>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Sizes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45523417"/>
                  </a:ext>
                </a:extLst>
              </a:tr>
              <a:tr h="0">
                <a:tc>
                  <a:txBody>
                    <a:bodyPr/>
                    <a:lstStyle/>
                    <a:p>
                      <a:pPr marL="0" marR="0" fontAlgn="t">
                        <a:spcBef>
                          <a:spcPts val="0"/>
                        </a:spcBef>
                        <a:spcAft>
                          <a:spcPts val="0"/>
                        </a:spcAft>
                      </a:pPr>
                      <a:r>
                        <a:rPr lang="en-US" sz="1100" b="1">
                          <a:solidFill>
                            <a:schemeClr val="bg2"/>
                          </a:solidFill>
                          <a:effectLst/>
                          <a:latin typeface="segoe-ui_normal"/>
                          <a:hlinkClick r:id="rId2"/>
                        </a:rPr>
                        <a:t>General purpose</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DSv2, Dv2, DS, D, Av2, A0-7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Balanced CPU-to-memory ratio. Ideal for testing and development, small to medium databases, and low to medium traffic web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7027414"/>
                  </a:ext>
                </a:extLst>
              </a:tr>
              <a:tr h="0">
                <a:tc>
                  <a:txBody>
                    <a:bodyPr/>
                    <a:lstStyle/>
                    <a:p>
                      <a:pPr marL="0" marR="0" fontAlgn="t">
                        <a:spcBef>
                          <a:spcPts val="0"/>
                        </a:spcBef>
                        <a:spcAft>
                          <a:spcPts val="0"/>
                        </a:spcAft>
                      </a:pPr>
                      <a:r>
                        <a:rPr lang="en-US" sz="1100" b="1">
                          <a:solidFill>
                            <a:schemeClr val="bg2"/>
                          </a:solidFill>
                          <a:effectLst/>
                          <a:latin typeface="segoe-ui_normal"/>
                          <a:hlinkClick r:id="rId3"/>
                        </a:rPr>
                        <a:t>Compute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Fs,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CPU-to-memory ratio. Good for medium traffic web servers, network appliances, batch processes, and application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71737684"/>
                  </a:ext>
                </a:extLst>
              </a:tr>
              <a:tr h="0">
                <a:tc>
                  <a:txBody>
                    <a:bodyPr/>
                    <a:lstStyle/>
                    <a:p>
                      <a:pPr marL="0" marR="0" fontAlgn="t">
                        <a:spcBef>
                          <a:spcPts val="0"/>
                        </a:spcBef>
                        <a:spcAft>
                          <a:spcPts val="0"/>
                        </a:spcAft>
                      </a:pPr>
                      <a:r>
                        <a:rPr lang="en-US" sz="1100" b="1">
                          <a:solidFill>
                            <a:schemeClr val="bg2"/>
                          </a:solidFill>
                          <a:effectLst/>
                          <a:latin typeface="segoe-ui_normal"/>
                          <a:hlinkClick r:id="rId4"/>
                        </a:rPr>
                        <a:t>Memory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GS, G, DSv2, 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memory-to-core ratio. Great for relational database servers, medium to large caches, and in-memory analytics.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64048374"/>
                  </a:ext>
                </a:extLst>
              </a:tr>
              <a:tr h="0">
                <a:tc>
                  <a:txBody>
                    <a:bodyPr/>
                    <a:lstStyle/>
                    <a:p>
                      <a:pPr marL="0" marR="0" fontAlgn="t">
                        <a:spcBef>
                          <a:spcPts val="0"/>
                        </a:spcBef>
                        <a:spcAft>
                          <a:spcPts val="0"/>
                        </a:spcAft>
                      </a:pPr>
                      <a:r>
                        <a:rPr lang="en-US" sz="1100" b="1">
                          <a:solidFill>
                            <a:schemeClr val="bg2"/>
                          </a:solidFill>
                          <a:effectLst/>
                          <a:latin typeface="segoe-ui_normal"/>
                          <a:hlinkClick r:id="rId5"/>
                        </a:rPr>
                        <a:t>Storage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disk throughput and IO. Ideal for Big Data, SQL, and NoSQL databases.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46501452"/>
                  </a:ext>
                </a:extLst>
              </a:tr>
              <a:tr h="0">
                <a:tc>
                  <a:txBody>
                    <a:bodyPr/>
                    <a:lstStyle/>
                    <a:p>
                      <a:pPr marL="0" marR="0" fontAlgn="t">
                        <a:spcBef>
                          <a:spcPts val="0"/>
                        </a:spcBef>
                        <a:spcAft>
                          <a:spcPts val="0"/>
                        </a:spcAft>
                      </a:pPr>
                      <a:r>
                        <a:rPr lang="en-US" sz="1100" b="1">
                          <a:solidFill>
                            <a:schemeClr val="bg2"/>
                          </a:solidFill>
                          <a:effectLst/>
                          <a:latin typeface="segoe-ui_normal"/>
                          <a:hlinkClick r:id="rId6"/>
                        </a:rPr>
                        <a:t>GPU</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NV, NC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Specialized virtual machines targeted for heavy graphic rendering and video editing. Available with single or multiple GPUs.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07454625"/>
                  </a:ext>
                </a:extLst>
              </a:tr>
              <a:tr h="0">
                <a:tc>
                  <a:txBody>
                    <a:bodyPr/>
                    <a:lstStyle/>
                    <a:p>
                      <a:pPr marL="0" marR="0" fontAlgn="t">
                        <a:spcBef>
                          <a:spcPts val="0"/>
                        </a:spcBef>
                        <a:spcAft>
                          <a:spcPts val="0"/>
                        </a:spcAft>
                      </a:pPr>
                      <a:r>
                        <a:rPr lang="en-US" sz="1100" b="1" dirty="0">
                          <a:solidFill>
                            <a:schemeClr val="bg2"/>
                          </a:solidFill>
                          <a:effectLst/>
                          <a:latin typeface="segoe-ui_normal"/>
                          <a:hlinkClick r:id="rId7"/>
                        </a:rPr>
                        <a:t>High performance compute</a:t>
                      </a:r>
                      <a:endParaRPr lang="en-US" sz="1100" b="1" dirty="0">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 A8-11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Our fastest and most powerful CPU virtual machines with optional high-throughput network interfaces (RDMA).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63023831"/>
                  </a:ext>
                </a:extLst>
              </a:tr>
            </a:tbl>
          </a:graphicData>
        </a:graphic>
      </p:graphicFrame>
      <p:sp>
        <p:nvSpPr>
          <p:cNvPr id="7" name="Rectangle 6"/>
          <p:cNvSpPr/>
          <p:nvPr/>
        </p:nvSpPr>
        <p:spPr>
          <a:xfrm>
            <a:off x="838200" y="6311900"/>
            <a:ext cx="9009192" cy="646331"/>
          </a:xfrm>
          <a:prstGeom prst="rect">
            <a:avLst/>
          </a:prstGeom>
        </p:spPr>
        <p:txBody>
          <a:bodyPr wrap="square">
            <a:spAutoFit/>
          </a:bodyPr>
          <a:lstStyle/>
          <a:p>
            <a:r>
              <a:rPr lang="en-US" dirty="0">
                <a:hlinkClick r:id="rId8"/>
              </a:rPr>
              <a:t>https://docs.microsoft.com/en-us/azure/virtual-machines/virtual-machines-windows-sizes</a:t>
            </a:r>
            <a:endParaRPr lang="en-US" dirty="0"/>
          </a:p>
          <a:p>
            <a:endParaRPr lang="en-US" dirty="0"/>
          </a:p>
        </p:txBody>
      </p:sp>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3580</TotalTime>
  <Words>6026</Words>
  <Application>Microsoft Office PowerPoint</Application>
  <PresentationFormat>Widescreen</PresentationFormat>
  <Paragraphs>857</Paragraphs>
  <Slides>74</Slides>
  <Notes>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Microsoft YaHei</vt:lpstr>
      <vt:lpstr>Arial</vt:lpstr>
      <vt:lpstr>Calibri</vt:lpstr>
      <vt:lpstr>Calibri Light</vt:lpstr>
      <vt:lpstr>Consolas</vt:lpstr>
      <vt:lpstr>Courier New</vt:lpstr>
      <vt:lpstr>Segoe UI</vt:lpstr>
      <vt:lpstr>segoe-ui_bold</vt:lpstr>
      <vt:lpstr>segoe-ui_normal</vt:lpstr>
      <vt:lpstr>segoe-ui_semibold</vt:lpstr>
      <vt:lpstr>Times New Roman</vt:lpstr>
      <vt:lpstr>Wingdings</vt:lpstr>
      <vt:lpstr>Office Theme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vt:lpstr>
      <vt:lpstr>VMs – Supported Operating Systems</vt:lpstr>
      <vt:lpstr>VM Sizes</vt:lpstr>
      <vt:lpstr>VM Sizes – General Purpose</vt:lpstr>
      <vt:lpstr>VM Disks</vt:lpstr>
      <vt:lpstr>Increase size of existing Disks</vt:lpstr>
      <vt:lpstr>VM Disks</vt:lpstr>
      <vt:lpstr>VM Disks</vt:lpstr>
      <vt:lpstr>VM Azure Compute Unit (ACU) </vt:lpstr>
      <vt:lpstr>VM Disks</vt:lpstr>
      <vt:lpstr>VM Scaling</vt:lpstr>
      <vt:lpstr>VM ARM Template Notes</vt:lpstr>
      <vt:lpstr>VM Recommendations</vt:lpstr>
      <vt:lpstr>Availability Sets</vt:lpstr>
      <vt:lpstr>Availability Sets</vt:lpstr>
      <vt:lpstr>ARM Templates</vt:lpstr>
      <vt:lpstr>What is ARM?</vt:lpstr>
      <vt:lpstr>Author ARM Templates - </vt:lpstr>
      <vt:lpstr>ARM Templates - Structure</vt:lpstr>
      <vt:lpstr>ARM Templates - Parameters</vt:lpstr>
      <vt:lpstr>ARM Templates – Parameters</vt:lpstr>
      <vt:lpstr>Re-use ARM Templates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Containers</vt:lpstr>
      <vt:lpstr>Containers and Azure</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Mike Richter</cp:lastModifiedBy>
  <cp:revision>104</cp:revision>
  <dcterms:created xsi:type="dcterms:W3CDTF">2017-06-01T19:54:22Z</dcterms:created>
  <dcterms:modified xsi:type="dcterms:W3CDTF">2017-06-12T20:49:07Z</dcterms:modified>
</cp:coreProperties>
</file>