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84" d="100"/>
          <a:sy n="84" d="100"/>
        </p:scale>
        <p:origin x="1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Mobile Application Development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Tony mainala</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3600" i="1" dirty="0">
                <a:solidFill>
                  <a:srgbClr val="FFFFFF"/>
                </a:solidFill>
              </a:rPr>
              <a:t>This is a person who has full understanding, vision of the big picture in app development, he has the look and feel in devices, servers, containers that are accessed to provide data, testing and debugging, reasoning and choosing solutions among many alternatives.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Android full stack developer</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9433-DFFD-E511-484E-0489C5AF6E9A}"/>
              </a:ext>
            </a:extLst>
          </p:cNvPr>
          <p:cNvSpPr>
            <a:spLocks noGrp="1"/>
          </p:cNvSpPr>
          <p:nvPr>
            <p:ph type="title"/>
          </p:nvPr>
        </p:nvSpPr>
        <p:spPr/>
        <p:txBody>
          <a:bodyPr/>
          <a:lstStyle/>
          <a:p>
            <a:r>
              <a:rPr lang="en-US" dirty="0"/>
              <a:t>Prototyping and version control</a:t>
            </a:r>
          </a:p>
        </p:txBody>
      </p:sp>
      <p:sp>
        <p:nvSpPr>
          <p:cNvPr id="3" name="Content Placeholder 2">
            <a:extLst>
              <a:ext uri="{FF2B5EF4-FFF2-40B4-BE49-F238E27FC236}">
                <a16:creationId xmlns:a16="http://schemas.microsoft.com/office/drawing/2014/main" id="{7525656B-8C42-DE58-F6FA-F068DDD61A54}"/>
              </a:ext>
            </a:extLst>
          </p:cNvPr>
          <p:cNvSpPr>
            <a:spLocks noGrp="1"/>
          </p:cNvSpPr>
          <p:nvPr>
            <p:ph idx="1"/>
          </p:nvPr>
        </p:nvSpPr>
        <p:spPr/>
        <p:txBody>
          <a:bodyPr/>
          <a:lstStyle/>
          <a:p>
            <a:r>
              <a:rPr lang="en-US" dirty="0"/>
              <a:t>This helps to enhance how an app looks, experiments on different ideas since a prototype is just a model of the solution that you’re looking for in most cases the prototype carries four crucial features: </a:t>
            </a:r>
            <a:r>
              <a:rPr lang="en-US" b="1" dirty="0"/>
              <a:t>Accuracy, Display, efficiency and Flexibility</a:t>
            </a:r>
            <a:r>
              <a:rPr lang="en-US" dirty="0"/>
              <a:t> these features also helps to visualize the apps interface and user experience. </a:t>
            </a:r>
          </a:p>
          <a:p>
            <a:r>
              <a:rPr lang="en-US" dirty="0"/>
              <a:t>The prototype contains all the essential parts of the App, like elements of UI, color, topography, content layout, buttons, icons, menus, forms, images, this helps the client to explore the app before its final out come and if there are any errors  </a:t>
            </a:r>
          </a:p>
        </p:txBody>
      </p:sp>
    </p:spTree>
    <p:extLst>
      <p:ext uri="{BB962C8B-B14F-4D97-AF65-F5344CB8AC3E}">
        <p14:creationId xmlns:p14="http://schemas.microsoft.com/office/powerpoint/2010/main" val="23887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C65D-3BCF-E397-7152-BDB3D3C30CE8}"/>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2E4B5386-EC37-A778-B811-666532509DCA}"/>
              </a:ext>
            </a:extLst>
          </p:cNvPr>
          <p:cNvSpPr>
            <a:spLocks noGrp="1"/>
          </p:cNvSpPr>
          <p:nvPr>
            <p:ph idx="1"/>
          </p:nvPr>
        </p:nvSpPr>
        <p:spPr/>
        <p:txBody>
          <a:bodyPr/>
          <a:lstStyle/>
          <a:p>
            <a:r>
              <a:rPr lang="en-US" dirty="0"/>
              <a:t>This is any kind of practice that keeps track and provides all control over changes to source code. Changes are mostly identified by numbers or letters known as version numbers example: version 1, version 2.</a:t>
            </a:r>
          </a:p>
          <a:p>
            <a:r>
              <a:rPr lang="en-US" b="1" dirty="0"/>
              <a:t>Commits</a:t>
            </a:r>
            <a:r>
              <a:rPr lang="en-US" dirty="0"/>
              <a:t> can be thought of as timeline of a Git, they are created with git command to capture the state of a project at that point in time, mostly a commit is a snapshot at a particular point in time and every commit has </a:t>
            </a:r>
            <a:r>
              <a:rPr lang="en-US" b="1" dirty="0"/>
              <a:t>date, author, commit message</a:t>
            </a:r>
            <a:endParaRPr lang="en-US" dirty="0"/>
          </a:p>
          <a:p>
            <a:r>
              <a:rPr lang="en-US" b="1" dirty="0"/>
              <a:t>Branche</a:t>
            </a:r>
            <a:r>
              <a:rPr lang="en-US" dirty="0"/>
              <a:t> this act as a back bone where a code gets to be, when you want to make an update or add new features to an existing code all you need is to make a separate branch from the master branch then make new features, if they work fine and ok then you can merge the code back to the master branch</a:t>
            </a:r>
            <a:endParaRPr lang="en-US" b="1" dirty="0"/>
          </a:p>
        </p:txBody>
      </p:sp>
    </p:spTree>
    <p:extLst>
      <p:ext uri="{BB962C8B-B14F-4D97-AF65-F5344CB8AC3E}">
        <p14:creationId xmlns:p14="http://schemas.microsoft.com/office/powerpoint/2010/main" val="161798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769D-ED66-57A4-BDA3-41A0854788BC}"/>
              </a:ext>
            </a:extLst>
          </p:cNvPr>
          <p:cNvSpPr>
            <a:spLocks noGrp="1"/>
          </p:cNvSpPr>
          <p:nvPr>
            <p:ph type="title"/>
          </p:nvPr>
        </p:nvSpPr>
        <p:spPr/>
        <p:txBody>
          <a:bodyPr/>
          <a:lstStyle/>
          <a:p>
            <a:r>
              <a:rPr lang="en-US" dirty="0"/>
              <a:t>App concept</a:t>
            </a:r>
          </a:p>
        </p:txBody>
      </p:sp>
      <p:sp>
        <p:nvSpPr>
          <p:cNvPr id="3" name="Content Placeholder 2">
            <a:extLst>
              <a:ext uri="{FF2B5EF4-FFF2-40B4-BE49-F238E27FC236}">
                <a16:creationId xmlns:a16="http://schemas.microsoft.com/office/drawing/2014/main" id="{03A10C7A-167F-F880-14B7-C8AC8596D3E0}"/>
              </a:ext>
            </a:extLst>
          </p:cNvPr>
          <p:cNvSpPr>
            <a:spLocks noGrp="1"/>
          </p:cNvSpPr>
          <p:nvPr>
            <p:ph idx="1"/>
          </p:nvPr>
        </p:nvSpPr>
        <p:spPr/>
        <p:txBody>
          <a:bodyPr/>
          <a:lstStyle/>
          <a:p>
            <a:r>
              <a:rPr lang="en-US" dirty="0"/>
              <a:t>This app was developed for sharing content, comments, ideas by photographers, content creators and anyone interested.</a:t>
            </a:r>
          </a:p>
          <a:p>
            <a:r>
              <a:rPr lang="en-US" dirty="0"/>
              <a:t>Its core functions include </a:t>
            </a:r>
            <a:r>
              <a:rPr lang="en-US" b="1" dirty="0"/>
              <a:t>Uploading content</a:t>
            </a:r>
            <a:r>
              <a:rPr lang="en-US" dirty="0"/>
              <a:t>(pictures and videos), </a:t>
            </a:r>
            <a:r>
              <a:rPr lang="en-US" b="1" dirty="0"/>
              <a:t>deleting, downloading, commenting, donating.</a:t>
            </a:r>
            <a:endParaRPr lang="en-US" dirty="0"/>
          </a:p>
        </p:txBody>
      </p:sp>
    </p:spTree>
    <p:extLst>
      <p:ext uri="{BB962C8B-B14F-4D97-AF65-F5344CB8AC3E}">
        <p14:creationId xmlns:p14="http://schemas.microsoft.com/office/powerpoint/2010/main" val="235829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8E091-0D8D-E459-3C07-8FD61FD5CB06}"/>
              </a:ext>
            </a:extLst>
          </p:cNvPr>
          <p:cNvSpPr>
            <a:spLocks noGrp="1"/>
          </p:cNvSpPr>
          <p:nvPr>
            <p:ph type="title"/>
          </p:nvPr>
        </p:nvSpPr>
        <p:spPr/>
        <p:txBody>
          <a:bodyPr/>
          <a:lstStyle/>
          <a:p>
            <a:r>
              <a:rPr lang="en-US" dirty="0"/>
              <a:t>Figma design</a:t>
            </a:r>
          </a:p>
        </p:txBody>
      </p:sp>
      <p:pic>
        <p:nvPicPr>
          <p:cNvPr id="5" name="Content Placeholder 4">
            <a:extLst>
              <a:ext uri="{FF2B5EF4-FFF2-40B4-BE49-F238E27FC236}">
                <a16:creationId xmlns:a16="http://schemas.microsoft.com/office/drawing/2014/main" id="{3761B9B5-F532-C483-4E7A-940A523BD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919429"/>
            <a:ext cx="6020951" cy="3949559"/>
          </a:xfrm>
        </p:spPr>
      </p:pic>
    </p:spTree>
    <p:extLst>
      <p:ext uri="{BB962C8B-B14F-4D97-AF65-F5344CB8AC3E}">
        <p14:creationId xmlns:p14="http://schemas.microsoft.com/office/powerpoint/2010/main" val="15338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3BD80-7F7C-C621-B94A-160769130798}"/>
              </a:ext>
            </a:extLst>
          </p:cNvPr>
          <p:cNvSpPr>
            <a:spLocks noGrp="1"/>
          </p:cNvSpPr>
          <p:nvPr>
            <p:ph type="title"/>
          </p:nvPr>
        </p:nvSpPr>
        <p:spPr/>
        <p:txBody>
          <a:bodyPr/>
          <a:lstStyle/>
          <a:p>
            <a:r>
              <a:rPr lang="en-US" dirty="0"/>
              <a:t>Git version control</a:t>
            </a:r>
          </a:p>
        </p:txBody>
      </p:sp>
      <p:sp>
        <p:nvSpPr>
          <p:cNvPr id="3" name="Content Placeholder 2">
            <a:extLst>
              <a:ext uri="{FF2B5EF4-FFF2-40B4-BE49-F238E27FC236}">
                <a16:creationId xmlns:a16="http://schemas.microsoft.com/office/drawing/2014/main" id="{52ABB2BE-CC6D-18A7-4962-2C7663783EFB}"/>
              </a:ext>
            </a:extLst>
          </p:cNvPr>
          <p:cNvSpPr>
            <a:spLocks noGrp="1"/>
          </p:cNvSpPr>
          <p:nvPr>
            <p:ph idx="1"/>
          </p:nvPr>
        </p:nvSpPr>
        <p:spPr/>
        <p:txBody>
          <a:bodyPr/>
          <a:lstStyle/>
          <a:p>
            <a:r>
              <a:rPr lang="en-US" dirty="0"/>
              <a:t>Learn about git.</a:t>
            </a:r>
          </a:p>
          <a:p>
            <a:r>
              <a:rPr lang="en-US" dirty="0"/>
              <a:t>Create a </a:t>
            </a:r>
            <a:r>
              <a:rPr lang="en-US"/>
              <a:t>Git repository</a:t>
            </a:r>
          </a:p>
        </p:txBody>
      </p:sp>
    </p:spTree>
    <p:extLst>
      <p:ext uri="{BB962C8B-B14F-4D97-AF65-F5344CB8AC3E}">
        <p14:creationId xmlns:p14="http://schemas.microsoft.com/office/powerpoint/2010/main" val="410113350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{49EE02FB-E59C-4397-86D4-4E29A75A87F5}tf56160789_win32</Template>
  <TotalTime>46</TotalTime>
  <Words>382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Custom</vt:lpstr>
      <vt:lpstr>Mobile Application Development</vt:lpstr>
      <vt:lpstr>This is a person who has full understanding, vision of the big picture in app development, he has the look and feel in devices, servers, containers that are accessed to provide data, testing and debugging, reasoning and choosing solutions among many alternatives.</vt:lpstr>
      <vt:lpstr>Prototyping and version control</vt:lpstr>
      <vt:lpstr>Version Control</vt:lpstr>
      <vt:lpstr>App concept</vt:lpstr>
      <vt:lpstr>Figma design</vt:lpstr>
      <vt:lpstr>Git version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TONY MAINALA</dc:creator>
  <cp:lastModifiedBy>TONY MAINALA</cp:lastModifiedBy>
  <cp:revision>1</cp:revision>
  <dcterms:created xsi:type="dcterms:W3CDTF">2024-01-27T02:46:46Z</dcterms:created>
  <dcterms:modified xsi:type="dcterms:W3CDTF">2024-01-27T03:33:19Z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