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77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69F2-85FF-4FC0-B97F-54EC7A618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852F4-251A-46DB-ABE9-B7913AC06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6204F-743F-470D-A8AE-8422A4F0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066C-39E4-49D2-8752-18760D9F33FC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FF960-ACC7-45C7-8CA2-5146DA59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AC983-A9B0-4201-9487-6C55CE67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78FC-EEED-4F85-A346-95495B35E1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918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AF68-3AAF-425B-B85D-5206A2A2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3B3E4-365D-4DC2-B23E-81A25124B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FEA5B-B98A-4FA5-8E1C-3D1A3F06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066C-39E4-49D2-8752-18760D9F33FC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EDE71-39BB-409D-AD01-6534F3D8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73237-47F7-483E-994A-EC205AC3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78FC-EEED-4F85-A346-95495B35E1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828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0245B-2E22-4AE7-B81B-DE78DCA4C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AC16C-9FE9-4257-911B-2255907DD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E261A-CF0B-45B9-B242-8AF7CAC5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066C-39E4-49D2-8752-18760D9F33FC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77673-E3BF-4B2E-AE88-6E9948D1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4E177-C912-4B48-AEDC-B5F18582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78FC-EEED-4F85-A346-95495B35E1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98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3243-179E-4394-8466-55B6C7E2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4467-C136-4B05-906A-A28790011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BEC76-D672-4A82-8AD0-7023DDAA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066C-39E4-49D2-8752-18760D9F33FC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53136-0708-4BC0-A5BA-21E2C6E6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4BB2B-41FB-49FF-929A-47C0B9E2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78FC-EEED-4F85-A346-95495B35E1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584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5CCC-C512-4202-84AB-BCE9B36E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47F97-087D-4D44-9190-AFABC7850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62BD1-A983-4989-9C47-036F7000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066C-39E4-49D2-8752-18760D9F33FC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E1A62-47CA-4DA0-A13A-BA1D143D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D42B6-2B00-40E5-A6BA-841B16A0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78FC-EEED-4F85-A346-95495B35E1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22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1ADB-A6D7-477E-BFA8-76D6365E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A539-10D5-4797-BEFF-F69E0B605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AE5CA-5830-4812-9B62-E79232381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A5A4B-586E-45FC-8D4C-315748B8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066C-39E4-49D2-8752-18760D9F33FC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F8B8C-5939-4709-8640-6900553C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B668D-7B9D-4B8D-B395-B7648B9B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78FC-EEED-4F85-A346-95495B35E1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94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9170-132A-4733-BF08-99F85A5A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5EF3B-66F7-405A-A77C-ACF160562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6BCBB-1211-4712-A660-BCF0F9F19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CE015-6FA1-4A7F-BDDC-536DB8447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63922-DCA7-46FA-BBEC-3EA7A2B60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5B1AC1-589B-408E-82B0-0C7848F5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066C-39E4-49D2-8752-18760D9F33FC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0C55D-CEB7-4C00-A3D8-80689710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555BD-CEAD-469C-B77E-DC0544EA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78FC-EEED-4F85-A346-95495B35E1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66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0880-B9A3-4847-A49A-5F49DB92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8A1B-3EFD-47A4-94B4-A5F2A7FE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066C-39E4-49D2-8752-18760D9F33FC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76792-A67A-426A-BA7F-D76C112C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65A41-DC7B-4D1D-9F5E-81C7B21D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78FC-EEED-4F85-A346-95495B35E1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14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28A91-6614-49EE-8115-D206E2BD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066C-39E4-49D2-8752-18760D9F33FC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A6196-E37B-4AA2-8B93-94AFB3B4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91AA3-6076-4794-89A0-A41C61E6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78FC-EEED-4F85-A346-95495B35E1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403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DF21-32F7-4AEC-8158-E57AC624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97E9-1D6E-4A02-8F7E-15D2B0B1F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A5C1D-FF70-4C8A-99A8-11F82A89C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1EB25-B92B-4609-BEAC-583CE30D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066C-39E4-49D2-8752-18760D9F33FC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17026-6D1F-4A29-B42E-4B522056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D47A5-C233-4717-A3EE-95541C5E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78FC-EEED-4F85-A346-95495B35E1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689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2407-C364-4247-9AAB-996698DB4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C702F-E5A0-4A9B-94EB-11C6F2E69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AA9F5-2F4A-4892-A449-3B0AAA2C5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0383E-739E-4CF6-A1C2-74D1E43A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066C-39E4-49D2-8752-18760D9F33FC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E3CE5-F6A3-423C-BA00-D3A59BE6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0E695-791E-4D4E-BAB9-E3109504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78FC-EEED-4F85-A346-95495B35E1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74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E9FF9-750D-4B83-8493-FF01A32C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BDDBC-BF4A-4BB8-9C8A-8CCA4EA81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66B3B-7E1A-4040-BEB0-E4EDB31B0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3066C-39E4-49D2-8752-18760D9F33FC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6480B-AC4C-43E2-88CC-FEC3E9044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DA5FF-D172-496D-9710-7DD6D9D4A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B78FC-EEED-4F85-A346-95495B35E1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78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B1FA6ED-B78E-4E6A-B09F-AF08860CA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577AAC-95B0-4E35-A734-7C6674CBCF45}"/>
              </a:ext>
            </a:extLst>
          </p:cNvPr>
          <p:cNvSpPr/>
          <p:nvPr/>
        </p:nvSpPr>
        <p:spPr>
          <a:xfrm>
            <a:off x="9899009" y="125835"/>
            <a:ext cx="671119" cy="20133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0788C4-6F21-46AF-9C98-4191279A3135}"/>
              </a:ext>
            </a:extLst>
          </p:cNvPr>
          <p:cNvSpPr/>
          <p:nvPr/>
        </p:nvSpPr>
        <p:spPr>
          <a:xfrm>
            <a:off x="9833296" y="395681"/>
            <a:ext cx="1265339" cy="20133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AE44F3-BEAA-401A-BD0D-5D9C2854C4F4}"/>
              </a:ext>
            </a:extLst>
          </p:cNvPr>
          <p:cNvSpPr/>
          <p:nvPr/>
        </p:nvSpPr>
        <p:spPr>
          <a:xfrm>
            <a:off x="9051721" y="309017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F70D32-8A94-4A24-A642-05A1398A5AA2}"/>
              </a:ext>
            </a:extLst>
          </p:cNvPr>
          <p:cNvSpPr/>
          <p:nvPr/>
        </p:nvSpPr>
        <p:spPr>
          <a:xfrm>
            <a:off x="9064304" y="618034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5A3FF4-82F1-45B0-B60D-40A1B3C49A9A}"/>
              </a:ext>
            </a:extLst>
          </p:cNvPr>
          <p:cNvCxnSpPr>
            <a:stCxn id="8" idx="6"/>
            <a:endCxn id="6" idx="1"/>
          </p:cNvCxnSpPr>
          <p:nvPr/>
        </p:nvCxnSpPr>
        <p:spPr>
          <a:xfrm flipV="1">
            <a:off x="9339721" y="226503"/>
            <a:ext cx="559288" cy="22651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5A4138-4285-438B-BD13-09C33629B631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 flipV="1">
            <a:off x="9352304" y="496349"/>
            <a:ext cx="480992" cy="26568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45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34CC8CF-DBC3-4D56-8F62-CD1FE83EF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7AAC95-A358-48E0-B21C-75AE7A4BE74C}"/>
              </a:ext>
            </a:extLst>
          </p:cNvPr>
          <p:cNvSpPr/>
          <p:nvPr/>
        </p:nvSpPr>
        <p:spPr>
          <a:xfrm>
            <a:off x="8359921" y="6183100"/>
            <a:ext cx="755504" cy="18318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E4405C-BD9D-46DD-9517-008692197B6A}"/>
              </a:ext>
            </a:extLst>
          </p:cNvPr>
          <p:cNvSpPr/>
          <p:nvPr/>
        </p:nvSpPr>
        <p:spPr>
          <a:xfrm>
            <a:off x="7826958" y="5800257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C73886-72D3-44DC-A843-1BCD5655B7C3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072781" y="6046080"/>
            <a:ext cx="287140" cy="2286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8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C4C8F49-F8B5-4C21-B574-142E8CC8C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B07C3E-7DC6-491D-8489-3041C58B3CBE}"/>
              </a:ext>
            </a:extLst>
          </p:cNvPr>
          <p:cNvSpPr/>
          <p:nvPr/>
        </p:nvSpPr>
        <p:spPr>
          <a:xfrm>
            <a:off x="8433750" y="6183100"/>
            <a:ext cx="681675" cy="18318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88C562-2F98-4CDF-966E-C268D99E773E}"/>
              </a:ext>
            </a:extLst>
          </p:cNvPr>
          <p:cNvSpPr/>
          <p:nvPr/>
        </p:nvSpPr>
        <p:spPr>
          <a:xfrm>
            <a:off x="7900787" y="5800257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380600-2C66-4557-843D-0D3D853837BB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146610" y="6046080"/>
            <a:ext cx="287140" cy="2286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73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80DDD94-C1D5-4385-B706-F8A9B4A09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027FAF-7E56-4E3B-8F69-BB7E0866BBAC}"/>
              </a:ext>
            </a:extLst>
          </p:cNvPr>
          <p:cNvSpPr/>
          <p:nvPr/>
        </p:nvSpPr>
        <p:spPr>
          <a:xfrm>
            <a:off x="6643688" y="2690813"/>
            <a:ext cx="1185862" cy="121444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C1811E-E7AE-46DD-B1A4-9F5DCDCB3030}"/>
              </a:ext>
            </a:extLst>
          </p:cNvPr>
          <p:cNvSpPr/>
          <p:nvPr/>
        </p:nvSpPr>
        <p:spPr>
          <a:xfrm>
            <a:off x="7915276" y="2690813"/>
            <a:ext cx="1185862" cy="121444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C99131-912A-414E-AA82-6DA40515139D}"/>
              </a:ext>
            </a:extLst>
          </p:cNvPr>
          <p:cNvSpPr/>
          <p:nvPr/>
        </p:nvSpPr>
        <p:spPr>
          <a:xfrm>
            <a:off x="7092619" y="3141000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E4F352-D079-4B40-853C-0F893BD7BE6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7236619" y="2812257"/>
            <a:ext cx="0" cy="32874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976B275-24E1-4109-8731-188371CF0BB6}"/>
              </a:ext>
            </a:extLst>
          </p:cNvPr>
          <p:cNvSpPr/>
          <p:nvPr/>
        </p:nvSpPr>
        <p:spPr>
          <a:xfrm>
            <a:off x="8364207" y="3141000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AD2E40-F7CA-49C3-BA2E-3BAF10909D8C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8508207" y="2812257"/>
            <a:ext cx="0" cy="32874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75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358824-533D-41E9-BB1C-A26F309D2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7C698A-C914-4DBC-8C09-EA0DB7BFBE4A}"/>
              </a:ext>
            </a:extLst>
          </p:cNvPr>
          <p:cNvSpPr/>
          <p:nvPr/>
        </p:nvSpPr>
        <p:spPr>
          <a:xfrm>
            <a:off x="3107684" y="1621260"/>
            <a:ext cx="1969141" cy="20133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38637C-2877-40D6-9B35-48F1061EC937}"/>
              </a:ext>
            </a:extLst>
          </p:cNvPr>
          <p:cNvSpPr/>
          <p:nvPr/>
        </p:nvSpPr>
        <p:spPr>
          <a:xfrm>
            <a:off x="3107684" y="1948442"/>
            <a:ext cx="1969141" cy="20133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FDEFF5-91BB-4916-A73D-57AD26DE82CF}"/>
              </a:ext>
            </a:extLst>
          </p:cNvPr>
          <p:cNvSpPr/>
          <p:nvPr/>
        </p:nvSpPr>
        <p:spPr>
          <a:xfrm>
            <a:off x="2260396" y="1804442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89C9B9-F94D-45B1-AA79-96A50F74F434}"/>
              </a:ext>
            </a:extLst>
          </p:cNvPr>
          <p:cNvSpPr/>
          <p:nvPr/>
        </p:nvSpPr>
        <p:spPr>
          <a:xfrm>
            <a:off x="2272979" y="2113459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2C8DAF-CD9A-435D-ACC6-57097A323455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 flipV="1">
            <a:off x="2548396" y="1721928"/>
            <a:ext cx="559288" cy="22651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E93BC-E725-47E2-908A-C9F944633071}"/>
              </a:ext>
            </a:extLst>
          </p:cNvPr>
          <p:cNvCxnSpPr>
            <a:cxnSpLocks/>
            <a:stCxn id="7" idx="6"/>
            <a:endCxn id="5" idx="1"/>
          </p:cNvCxnSpPr>
          <p:nvPr/>
        </p:nvCxnSpPr>
        <p:spPr>
          <a:xfrm flipV="1">
            <a:off x="2560979" y="2049110"/>
            <a:ext cx="546705" cy="20834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53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ED52D3-7447-418E-991C-CE3910288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72EF8B-CBF7-4EA3-B351-1BF367491A6C}"/>
              </a:ext>
            </a:extLst>
          </p:cNvPr>
          <p:cNvSpPr/>
          <p:nvPr/>
        </p:nvSpPr>
        <p:spPr>
          <a:xfrm>
            <a:off x="3107684" y="1560300"/>
            <a:ext cx="1969141" cy="20133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A41E9B-A86C-4A5C-BA43-11E11D3A3E6B}"/>
              </a:ext>
            </a:extLst>
          </p:cNvPr>
          <p:cNvSpPr/>
          <p:nvPr/>
        </p:nvSpPr>
        <p:spPr>
          <a:xfrm>
            <a:off x="3107684" y="1887482"/>
            <a:ext cx="1969141" cy="20133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7F5B11-D2AD-422B-A2BB-24CDB842D3A7}"/>
              </a:ext>
            </a:extLst>
          </p:cNvPr>
          <p:cNvSpPr/>
          <p:nvPr/>
        </p:nvSpPr>
        <p:spPr>
          <a:xfrm>
            <a:off x="2260396" y="1743482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93DB82-9B54-4DCD-98F2-6069B6FE0069}"/>
              </a:ext>
            </a:extLst>
          </p:cNvPr>
          <p:cNvSpPr/>
          <p:nvPr/>
        </p:nvSpPr>
        <p:spPr>
          <a:xfrm>
            <a:off x="2272979" y="2052499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F45A0B-371A-415F-948A-F94BBF46855A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 flipV="1">
            <a:off x="2548396" y="1660968"/>
            <a:ext cx="559288" cy="22651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D272A7-1972-4CDE-8E12-5150D3C7AB8A}"/>
              </a:ext>
            </a:extLst>
          </p:cNvPr>
          <p:cNvCxnSpPr>
            <a:cxnSpLocks/>
            <a:stCxn id="7" idx="6"/>
            <a:endCxn id="5" idx="1"/>
          </p:cNvCxnSpPr>
          <p:nvPr/>
        </p:nvCxnSpPr>
        <p:spPr>
          <a:xfrm flipV="1">
            <a:off x="2560979" y="1988150"/>
            <a:ext cx="546705" cy="20834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217939E-9C37-480C-8CC1-D4CCA608E788}"/>
              </a:ext>
            </a:extLst>
          </p:cNvPr>
          <p:cNvSpPr/>
          <p:nvPr/>
        </p:nvSpPr>
        <p:spPr>
          <a:xfrm>
            <a:off x="3390899" y="1095375"/>
            <a:ext cx="1685925" cy="201336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83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73EAF45-2F9B-4EAA-A4F2-693F97590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B08540-BBD0-43BC-B86B-A0F496A29FCF}"/>
              </a:ext>
            </a:extLst>
          </p:cNvPr>
          <p:cNvSpPr/>
          <p:nvPr/>
        </p:nvSpPr>
        <p:spPr>
          <a:xfrm>
            <a:off x="4784085" y="5675100"/>
            <a:ext cx="359416" cy="18318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D7C3BC-62A4-4716-A8E3-A770CD1F9886}"/>
              </a:ext>
            </a:extLst>
          </p:cNvPr>
          <p:cNvSpPr/>
          <p:nvPr/>
        </p:nvSpPr>
        <p:spPr>
          <a:xfrm>
            <a:off x="4251121" y="5292257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1A0574-071A-4A15-8A20-16A929A7DB29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4496944" y="5538080"/>
            <a:ext cx="287141" cy="2286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28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B5DCECD-0A3C-4903-8D17-A77E07092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C0E121-ED56-43E9-B2BB-63A5073D38B7}"/>
              </a:ext>
            </a:extLst>
          </p:cNvPr>
          <p:cNvSpPr/>
          <p:nvPr/>
        </p:nvSpPr>
        <p:spPr>
          <a:xfrm>
            <a:off x="1939284" y="1319000"/>
            <a:ext cx="511815" cy="1796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7E1FF3-1007-4952-8535-A9F8D64CA6D8}"/>
              </a:ext>
            </a:extLst>
          </p:cNvPr>
          <p:cNvSpPr/>
          <p:nvPr/>
        </p:nvSpPr>
        <p:spPr>
          <a:xfrm>
            <a:off x="1406321" y="936157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F4190E-66FE-49C0-BE0C-D58784E1E3EC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1652144" y="1181980"/>
            <a:ext cx="287140" cy="2268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16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294E45-4215-4751-B4B7-21C014ABF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08C35F-E01A-4E60-BED0-334F21DF7ABA}"/>
              </a:ext>
            </a:extLst>
          </p:cNvPr>
          <p:cNvSpPr/>
          <p:nvPr/>
        </p:nvSpPr>
        <p:spPr>
          <a:xfrm>
            <a:off x="1921244" y="355600"/>
            <a:ext cx="583832" cy="20955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0036C8-32FE-40B8-A9B7-C6F980C96A2E}"/>
              </a:ext>
            </a:extLst>
          </p:cNvPr>
          <p:cNvSpPr/>
          <p:nvPr/>
        </p:nvSpPr>
        <p:spPr>
          <a:xfrm>
            <a:off x="2822371" y="1301282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7172BF-8303-4954-9143-C32935B3540A}"/>
              </a:ext>
            </a:extLst>
          </p:cNvPr>
          <p:cNvCxnSpPr>
            <a:cxnSpLocks/>
            <a:stCxn id="5" idx="1"/>
            <a:endCxn id="4" idx="2"/>
          </p:cNvCxnSpPr>
          <p:nvPr/>
        </p:nvCxnSpPr>
        <p:spPr>
          <a:xfrm flipH="1" flipV="1">
            <a:off x="2213160" y="565150"/>
            <a:ext cx="651388" cy="77830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52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4F98EC2-CD34-4D1C-9160-3F8E16AA5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31A495-DE99-437C-8532-2D8EBEA1439A}"/>
              </a:ext>
            </a:extLst>
          </p:cNvPr>
          <p:cNvSpPr/>
          <p:nvPr/>
        </p:nvSpPr>
        <p:spPr>
          <a:xfrm>
            <a:off x="4618984" y="1344400"/>
            <a:ext cx="2840995" cy="18722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392BC3-9541-4B66-932D-9D7C5C1D37F0}"/>
              </a:ext>
            </a:extLst>
          </p:cNvPr>
          <p:cNvSpPr/>
          <p:nvPr/>
        </p:nvSpPr>
        <p:spPr>
          <a:xfrm>
            <a:off x="4086021" y="961557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9BDCE9-71C8-4BAB-B8C8-5896906292E6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4331844" y="1207380"/>
            <a:ext cx="287140" cy="23063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CB1B8F-ED2C-407B-B2EB-5CB27FB9464D}"/>
              </a:ext>
            </a:extLst>
          </p:cNvPr>
          <p:cNvSpPr/>
          <p:nvPr/>
        </p:nvSpPr>
        <p:spPr>
          <a:xfrm>
            <a:off x="4555690" y="2399735"/>
            <a:ext cx="1227889" cy="18318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A39F87-57C0-4867-A7CF-0D31C78FE795}"/>
              </a:ext>
            </a:extLst>
          </p:cNvPr>
          <p:cNvSpPr/>
          <p:nvPr/>
        </p:nvSpPr>
        <p:spPr>
          <a:xfrm>
            <a:off x="4022727" y="2016892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50AECB-B625-4358-8DFC-CF39C1123572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4268550" y="2262715"/>
            <a:ext cx="287140" cy="2286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55B867A-2A3E-4B5A-A006-0B689F44244C}"/>
              </a:ext>
            </a:extLst>
          </p:cNvPr>
          <p:cNvSpPr/>
          <p:nvPr/>
        </p:nvSpPr>
        <p:spPr>
          <a:xfrm>
            <a:off x="8135090" y="6188807"/>
            <a:ext cx="977953" cy="18318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3DE893-7B75-4867-9126-0302873A0C3F}"/>
              </a:ext>
            </a:extLst>
          </p:cNvPr>
          <p:cNvSpPr/>
          <p:nvPr/>
        </p:nvSpPr>
        <p:spPr>
          <a:xfrm>
            <a:off x="7602127" y="5805964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F9B2ED-69B6-45B1-B747-E52D31746689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7847950" y="6051787"/>
            <a:ext cx="287140" cy="2286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09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46777A9-5C5B-4505-A6E1-B47BE397F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386904-0A9B-49CB-9A61-64F6B5836132}"/>
              </a:ext>
            </a:extLst>
          </p:cNvPr>
          <p:cNvSpPr/>
          <p:nvPr/>
        </p:nvSpPr>
        <p:spPr>
          <a:xfrm>
            <a:off x="6096000" y="1085851"/>
            <a:ext cx="1466850" cy="43497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86CF53-A2D9-4694-B0BF-AC43ADB86F17}"/>
              </a:ext>
            </a:extLst>
          </p:cNvPr>
          <p:cNvSpPr/>
          <p:nvPr/>
        </p:nvSpPr>
        <p:spPr>
          <a:xfrm>
            <a:off x="5563036" y="732957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F80010-AD6C-42F2-AB52-EB85FBF7802B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5808859" y="978780"/>
            <a:ext cx="287141" cy="32455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8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E7749A3-A2B8-4C99-9A63-0BFB917C0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ECF12C-35EA-48DB-801C-24648D57883A}"/>
              </a:ext>
            </a:extLst>
          </p:cNvPr>
          <p:cNvSpPr/>
          <p:nvPr/>
        </p:nvSpPr>
        <p:spPr>
          <a:xfrm>
            <a:off x="3044185" y="2500100"/>
            <a:ext cx="232415" cy="18318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506BB3-4852-496E-8DC9-1230345A4373}"/>
              </a:ext>
            </a:extLst>
          </p:cNvPr>
          <p:cNvSpPr/>
          <p:nvPr/>
        </p:nvSpPr>
        <p:spPr>
          <a:xfrm>
            <a:off x="2511221" y="2117257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73FD0F-3F14-41CB-AA93-CBE457FA37BD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2757044" y="2363080"/>
            <a:ext cx="287141" cy="2286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B29F07-801A-4418-9CB8-7CB7E3BAE96C}"/>
              </a:ext>
            </a:extLst>
          </p:cNvPr>
          <p:cNvSpPr/>
          <p:nvPr/>
        </p:nvSpPr>
        <p:spPr>
          <a:xfrm>
            <a:off x="8474227" y="6183100"/>
            <a:ext cx="641197" cy="18318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78EB3D-C659-4E1F-A8FF-5AD7F89A3DF4}"/>
              </a:ext>
            </a:extLst>
          </p:cNvPr>
          <p:cNvSpPr/>
          <p:nvPr/>
        </p:nvSpPr>
        <p:spPr>
          <a:xfrm>
            <a:off x="7941264" y="5800257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7632B4-097A-4471-B835-DB25B5549A12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8187087" y="6046080"/>
            <a:ext cx="287140" cy="2286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68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Markham</dc:creator>
  <cp:lastModifiedBy>Anthony Markham</cp:lastModifiedBy>
  <cp:revision>3</cp:revision>
  <dcterms:created xsi:type="dcterms:W3CDTF">2019-08-11T01:16:39Z</dcterms:created>
  <dcterms:modified xsi:type="dcterms:W3CDTF">2019-08-11T01:39:04Z</dcterms:modified>
</cp:coreProperties>
</file>