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5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Laboration</a:t>
            </a:r>
            <a:r>
              <a:rPr lang="en-US" b="1" dirty="0"/>
              <a:t> 2 </a:t>
            </a:r>
            <a:br>
              <a:rPr lang="en-US" b="1" dirty="0"/>
            </a:br>
            <a:r>
              <a:rPr lang="en-US" b="1" dirty="0"/>
              <a:t>User based content</a:t>
            </a:r>
            <a:br>
              <a:rPr lang="en-US" b="1" dirty="0"/>
            </a:b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E65F928-7974-4732-8A8C-DD19290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784" y="4050836"/>
            <a:ext cx="7766936" cy="2123461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Gruppmedlemmar:</a:t>
            </a:r>
          </a:p>
          <a:p>
            <a:pPr algn="l"/>
            <a:r>
              <a:rPr lang="sv-SE" dirty="0"/>
              <a:t>Jonas Glingert</a:t>
            </a:r>
          </a:p>
          <a:p>
            <a:pPr algn="l"/>
            <a:r>
              <a:rPr lang="sv-SE" dirty="0"/>
              <a:t>Lisa Pääjärvi</a:t>
            </a:r>
          </a:p>
          <a:p>
            <a:pPr algn="l"/>
            <a:r>
              <a:rPr lang="sv-SE" dirty="0"/>
              <a:t>Tony Martinsson</a:t>
            </a:r>
          </a:p>
          <a:p>
            <a:pPr algn="l"/>
            <a:r>
              <a:rPr lang="sv-SE" dirty="0"/>
              <a:t>2021-04-29	FED20G</a:t>
            </a:r>
          </a:p>
        </p:txBody>
      </p:sp>
    </p:spTree>
    <p:extLst>
      <p:ext uri="{BB962C8B-B14F-4D97-AF65-F5344CB8AC3E}">
        <p14:creationId xmlns:p14="http://schemas.microsoft.com/office/powerpoint/2010/main" val="218090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2616" y="1931436"/>
            <a:ext cx="10301681" cy="1646302"/>
          </a:xfrm>
        </p:spPr>
        <p:txBody>
          <a:bodyPr/>
          <a:lstStyle/>
          <a:p>
            <a:pPr algn="l"/>
            <a:r>
              <a:rPr lang="sv-SE" sz="6600" b="1" dirty="0"/>
              <a:t>LIVE DEMO</a:t>
            </a:r>
            <a:endParaRPr lang="sv-SE" sz="6600" dirty="0"/>
          </a:p>
        </p:txBody>
      </p:sp>
    </p:spTree>
    <p:extLst>
      <p:ext uri="{BB962C8B-B14F-4D97-AF65-F5344CB8AC3E}">
        <p14:creationId xmlns:p14="http://schemas.microsoft.com/office/powerpoint/2010/main" val="27503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44" y="1476442"/>
            <a:ext cx="4010506" cy="1646302"/>
          </a:xfrm>
        </p:spPr>
        <p:txBody>
          <a:bodyPr/>
          <a:lstStyle/>
          <a:p>
            <a:r>
              <a:rPr lang="en-US" sz="4000" b="1" dirty="0"/>
              <a:t>Val av </a:t>
            </a:r>
            <a:r>
              <a:rPr lang="en-US" sz="4000" b="1" dirty="0" err="1"/>
              <a:t>tema</a:t>
            </a:r>
            <a:r>
              <a:rPr lang="en-US" sz="4000" b="1" dirty="0"/>
              <a:t>:</a:t>
            </a:r>
            <a:endParaRPr lang="sv-SE" sz="400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3876AB2D-FCD1-490F-A7A9-90E5811E439A}"/>
              </a:ext>
            </a:extLst>
          </p:cNvPr>
          <p:cNvSpPr txBox="1">
            <a:spLocks/>
          </p:cNvSpPr>
          <p:nvPr/>
        </p:nvSpPr>
        <p:spPr>
          <a:xfrm>
            <a:off x="-570091" y="4028871"/>
            <a:ext cx="6895267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/>
              <a:t>MARSVIN! (</a:t>
            </a:r>
            <a:r>
              <a:rPr lang="en-US" sz="2800" b="1" dirty="0" err="1"/>
              <a:t>otippat</a:t>
            </a:r>
            <a:r>
              <a:rPr lang="en-US" sz="2800" b="1" dirty="0"/>
              <a:t>)</a:t>
            </a:r>
            <a:endParaRPr lang="sv-SE" sz="2800" dirty="0"/>
          </a:p>
        </p:txBody>
      </p:sp>
      <p:pic>
        <p:nvPicPr>
          <p:cNvPr id="10" name="Bildobjekt 9" descr="En bild som visar grön, inomhus, däggdjur, gnagare&#10;&#10;Automatiskt genererad beskrivning">
            <a:extLst>
              <a:ext uri="{FF2B5EF4-FFF2-40B4-BE49-F238E27FC236}">
                <a16:creationId xmlns:a16="http://schemas.microsoft.com/office/drawing/2014/main" id="{A53C7B91-B4FC-49C6-AC25-84034AB2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98" y="962600"/>
            <a:ext cx="4373459" cy="32800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30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2223" y="2953933"/>
            <a:ext cx="10423849" cy="1646302"/>
          </a:xfrm>
        </p:spPr>
        <p:txBody>
          <a:bodyPr/>
          <a:lstStyle/>
          <a:p>
            <a:r>
              <a:rPr lang="en-US" sz="4000" b="1" dirty="0"/>
              <a:t>Lightweight social media platform</a:t>
            </a:r>
            <a:endParaRPr lang="sv-SE" sz="40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E65F928-7974-4732-8A8C-DD19290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305" y="1734220"/>
            <a:ext cx="3779469" cy="521167"/>
          </a:xfrm>
        </p:spPr>
        <p:txBody>
          <a:bodyPr>
            <a:noAutofit/>
          </a:bodyPr>
          <a:lstStyle/>
          <a:p>
            <a:r>
              <a:rPr lang="sv-SE" sz="4400" dirty="0">
                <a:solidFill>
                  <a:schemeClr val="tx1"/>
                </a:solidFill>
                <a:latin typeface="Cooper Black" panose="0208090404030B020404" pitchFamily="18" charset="0"/>
              </a:rPr>
              <a:t>WHEEKR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C7C02B4-7C53-49FB-9E97-40DC95DC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60" y="866567"/>
            <a:ext cx="3853728" cy="2513955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3876AB2D-FCD1-490F-A7A9-90E5811E439A}"/>
              </a:ext>
            </a:extLst>
          </p:cNvPr>
          <p:cNvSpPr txBox="1">
            <a:spLocks/>
          </p:cNvSpPr>
          <p:nvPr/>
        </p:nvSpPr>
        <p:spPr>
          <a:xfrm>
            <a:off x="981511" y="4154568"/>
            <a:ext cx="6895267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/>
              <a:t>Marsvin</a:t>
            </a:r>
            <a:r>
              <a:rPr lang="en-US" sz="2800" b="1" dirty="0"/>
              <a:t> </a:t>
            </a:r>
            <a:r>
              <a:rPr lang="en-US" sz="2800" b="1" dirty="0" err="1"/>
              <a:t>låter</a:t>
            </a:r>
            <a:r>
              <a:rPr lang="en-US" sz="2800" b="1" dirty="0"/>
              <a:t> (</a:t>
            </a:r>
            <a:r>
              <a:rPr lang="en-US" sz="2800" b="1" dirty="0" err="1"/>
              <a:t>wheek</a:t>
            </a:r>
            <a:r>
              <a:rPr lang="en-US" sz="2800" b="1" dirty="0"/>
              <a:t> </a:t>
            </a:r>
            <a:r>
              <a:rPr lang="en-US" sz="2800" b="1" dirty="0" err="1"/>
              <a:t>wheek</a:t>
            </a:r>
            <a:r>
              <a:rPr lang="en-US" sz="2800" b="1" dirty="0"/>
              <a:t>)</a:t>
            </a:r>
            <a:endParaRPr lang="sv-SE" sz="2800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DB25C977-0F5A-4B82-BC7B-A2838A408A49}"/>
              </a:ext>
            </a:extLst>
          </p:cNvPr>
          <p:cNvSpPr txBox="1">
            <a:spLocks/>
          </p:cNvSpPr>
          <p:nvPr/>
        </p:nvSpPr>
        <p:spPr>
          <a:xfrm>
            <a:off x="2755277" y="4600235"/>
            <a:ext cx="3708847" cy="1705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/>
              <a:t>och</a:t>
            </a:r>
            <a:r>
              <a:rPr lang="en-US" sz="2800" b="1" dirty="0"/>
              <a:t> (</a:t>
            </a:r>
            <a:r>
              <a:rPr lang="en-US" sz="2800" b="1" dirty="0" err="1"/>
              <a:t>pui-pui</a:t>
            </a:r>
            <a:r>
              <a:rPr lang="en-US" sz="2800" b="1" dirty="0"/>
              <a:t>)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2591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25" y="230501"/>
            <a:ext cx="7766936" cy="1646302"/>
          </a:xfrm>
        </p:spPr>
        <p:txBody>
          <a:bodyPr/>
          <a:lstStyle/>
          <a:p>
            <a:r>
              <a:rPr lang="en-US" b="1" dirty="0"/>
              <a:t>WIREFRAMES (FIGMA)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8F6797B-9F48-4D2D-8A47-CD432C09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24" y="2078963"/>
            <a:ext cx="7065589" cy="39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881" y="765366"/>
            <a:ext cx="10301681" cy="1646302"/>
          </a:xfrm>
        </p:spPr>
        <p:txBody>
          <a:bodyPr/>
          <a:lstStyle/>
          <a:p>
            <a:pPr algn="l"/>
            <a:r>
              <a:rPr lang="sv-SE" b="1" dirty="0"/>
              <a:t>MERN-STACK</a:t>
            </a:r>
            <a:br>
              <a:rPr lang="sv-SE" sz="2800" b="1" dirty="0"/>
            </a:br>
            <a:r>
              <a:rPr lang="sv-SE" sz="2800" b="1" dirty="0"/>
              <a:t>(</a:t>
            </a:r>
            <a:r>
              <a:rPr lang="sv-SE" sz="2800" b="1" dirty="0" err="1"/>
              <a:t>MongoDB</a:t>
            </a:r>
            <a:r>
              <a:rPr lang="sv-SE" sz="2800" b="1" dirty="0"/>
              <a:t> + Express.js + React.js + Node.js)</a:t>
            </a:r>
            <a:endParaRPr lang="sv-SE" sz="2800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847D5F2F-64C5-494E-9350-0F4B35DB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07" y="2911152"/>
            <a:ext cx="4467157" cy="25565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1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870" y="920728"/>
            <a:ext cx="4174921" cy="1801665"/>
          </a:xfrm>
        </p:spPr>
        <p:txBody>
          <a:bodyPr/>
          <a:lstStyle/>
          <a:p>
            <a:pPr algn="l"/>
            <a:r>
              <a:rPr lang="sv-SE" b="1" dirty="0"/>
              <a:t>SERVER</a:t>
            </a:r>
            <a:endParaRPr lang="sv-SE" sz="280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E373907A-2785-480A-AA3A-910A313F283E}"/>
              </a:ext>
            </a:extLst>
          </p:cNvPr>
          <p:cNvSpPr txBox="1">
            <a:spLocks/>
          </p:cNvSpPr>
          <p:nvPr/>
        </p:nvSpPr>
        <p:spPr>
          <a:xfrm>
            <a:off x="1085674" y="2129239"/>
            <a:ext cx="6708397" cy="2088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sz="2800" b="1" dirty="0"/>
              <a:t>2 </a:t>
            </a:r>
            <a:r>
              <a:rPr lang="sv-SE" sz="2800" b="1" dirty="0" err="1"/>
              <a:t>st</a:t>
            </a:r>
            <a:r>
              <a:rPr lang="sv-SE" sz="2800" b="1" dirty="0"/>
              <a:t> schema/</a:t>
            </a:r>
            <a:r>
              <a:rPr lang="sv-SE" sz="2800" b="1" dirty="0" err="1"/>
              <a:t>models</a:t>
            </a:r>
            <a:endParaRPr lang="sv-SE" sz="2800" b="1" dirty="0"/>
          </a:p>
          <a:p>
            <a:pPr algn="l"/>
            <a:r>
              <a:rPr lang="sv-SE" sz="2800" b="1" dirty="0"/>
              <a:t>* </a:t>
            </a:r>
            <a:r>
              <a:rPr lang="sv-SE" sz="2800" b="1" dirty="0" err="1"/>
              <a:t>Users</a:t>
            </a:r>
            <a:br>
              <a:rPr lang="sv-SE" sz="2800" b="1" dirty="0"/>
            </a:br>
            <a:r>
              <a:rPr lang="sv-SE" sz="2800" b="1" dirty="0"/>
              <a:t>* Posts</a:t>
            </a:r>
            <a:endParaRPr lang="sv-SE" sz="2800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7A333319-82F0-4A09-8F7B-EA7919EE43C2}"/>
              </a:ext>
            </a:extLst>
          </p:cNvPr>
          <p:cNvSpPr txBox="1">
            <a:spLocks/>
          </p:cNvSpPr>
          <p:nvPr/>
        </p:nvSpPr>
        <p:spPr>
          <a:xfrm>
            <a:off x="7159689" y="920728"/>
            <a:ext cx="4174921" cy="180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b="1" dirty="0"/>
              <a:t>CLIENT</a:t>
            </a:r>
            <a:endParaRPr lang="sv-SE" sz="2800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4C479E71-8350-4EFB-9211-18C29A347B24}"/>
              </a:ext>
            </a:extLst>
          </p:cNvPr>
          <p:cNvSpPr txBox="1">
            <a:spLocks/>
          </p:cNvSpPr>
          <p:nvPr/>
        </p:nvSpPr>
        <p:spPr>
          <a:xfrm>
            <a:off x="3505202" y="-363773"/>
            <a:ext cx="5051570" cy="180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b="1" dirty="0"/>
              <a:t>Dubbelt repo</a:t>
            </a:r>
            <a:endParaRPr lang="sv-SE" sz="2800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8B595DAB-27F3-4FC4-91FE-C56945767A7A}"/>
              </a:ext>
            </a:extLst>
          </p:cNvPr>
          <p:cNvSpPr txBox="1">
            <a:spLocks/>
          </p:cNvSpPr>
          <p:nvPr/>
        </p:nvSpPr>
        <p:spPr>
          <a:xfrm>
            <a:off x="7159689" y="2223817"/>
            <a:ext cx="6708397" cy="20888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sz="2800" b="1" dirty="0"/>
              <a:t>REACT </a:t>
            </a:r>
            <a:br>
              <a:rPr lang="sv-SE" sz="2800" b="1" dirty="0"/>
            </a:br>
            <a:r>
              <a:rPr lang="sv-SE" sz="2800" b="1" dirty="0"/>
              <a:t>MATERIAL UI</a:t>
            </a:r>
            <a:br>
              <a:rPr lang="sv-SE" sz="2800" b="1" dirty="0"/>
            </a:br>
            <a:r>
              <a:rPr lang="sv-SE" sz="2800" b="1" strike="sngStrike" dirty="0"/>
              <a:t>TYPESCRIPT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24068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4C479E71-8350-4EFB-9211-18C29A347B24}"/>
              </a:ext>
            </a:extLst>
          </p:cNvPr>
          <p:cNvSpPr txBox="1">
            <a:spLocks/>
          </p:cNvSpPr>
          <p:nvPr/>
        </p:nvSpPr>
        <p:spPr>
          <a:xfrm>
            <a:off x="3616568" y="-706673"/>
            <a:ext cx="5051570" cy="180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b="1" dirty="0"/>
              <a:t>Kodexempel</a:t>
            </a:r>
            <a:endParaRPr lang="sv-SE" sz="2800" dirty="0"/>
          </a:p>
        </p:txBody>
      </p:sp>
      <p:pic>
        <p:nvPicPr>
          <p:cNvPr id="10" name="Bildobjekt 9" descr="En bild som visar text&#10;&#10;Automatiskt genererad beskrivning">
            <a:extLst>
              <a:ext uri="{FF2B5EF4-FFF2-40B4-BE49-F238E27FC236}">
                <a16:creationId xmlns:a16="http://schemas.microsoft.com/office/drawing/2014/main" id="{C91FB57F-F6EC-49CA-9FCC-85EDAFF0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25" y="1622326"/>
            <a:ext cx="6000313" cy="4452433"/>
          </a:xfrm>
          <a:prstGeom prst="rect">
            <a:avLst/>
          </a:prstGeom>
        </p:spPr>
      </p:pic>
      <p:sp>
        <p:nvSpPr>
          <p:cNvPr id="11" name="Underrubrik 2">
            <a:extLst>
              <a:ext uri="{FF2B5EF4-FFF2-40B4-BE49-F238E27FC236}">
                <a16:creationId xmlns:a16="http://schemas.microsoft.com/office/drawing/2014/main" id="{3019EF52-D993-4ED0-A060-A5341FB10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493" y="1010876"/>
            <a:ext cx="3974857" cy="88460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/>
              <a:t>Från </a:t>
            </a:r>
            <a:r>
              <a:rPr lang="sv-SE" dirty="0" err="1"/>
              <a:t>NewsFeed.jsx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99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4C479E71-8350-4EFB-9211-18C29A347B24}"/>
              </a:ext>
            </a:extLst>
          </p:cNvPr>
          <p:cNvSpPr txBox="1">
            <a:spLocks/>
          </p:cNvSpPr>
          <p:nvPr/>
        </p:nvSpPr>
        <p:spPr>
          <a:xfrm>
            <a:off x="1536442" y="100833"/>
            <a:ext cx="5051570" cy="18016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sv-SE" b="1" dirty="0"/>
              <a:t>Kodexempel</a:t>
            </a:r>
            <a:endParaRPr lang="sv-SE" sz="2800" dirty="0"/>
          </a:p>
        </p:txBody>
      </p:sp>
      <p:pic>
        <p:nvPicPr>
          <p:cNvPr id="3" name="Bildobjekt 2" descr="En bild som visar text&#10;&#10;Automatiskt genererad beskrivning">
            <a:extLst>
              <a:ext uri="{FF2B5EF4-FFF2-40B4-BE49-F238E27FC236}">
                <a16:creationId xmlns:a16="http://schemas.microsoft.com/office/drawing/2014/main" id="{B2056F3D-9267-4029-B199-9892BC47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970" y="535470"/>
            <a:ext cx="3315163" cy="2734057"/>
          </a:xfrm>
          <a:prstGeom prst="rect">
            <a:avLst/>
          </a:prstGeom>
        </p:spPr>
      </p:pic>
      <p:pic>
        <p:nvPicPr>
          <p:cNvPr id="6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0A34C62D-371E-4509-A6B3-E4ED7D5C8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36" y="3601524"/>
            <a:ext cx="8030696" cy="2372056"/>
          </a:xfrm>
          <a:prstGeom prst="rect">
            <a:avLst/>
          </a:prstGeom>
        </p:spPr>
      </p:pic>
      <p:sp>
        <p:nvSpPr>
          <p:cNvPr id="8" name="Underrubrik 2">
            <a:extLst>
              <a:ext uri="{FF2B5EF4-FFF2-40B4-BE49-F238E27FC236}">
                <a16:creationId xmlns:a16="http://schemas.microsoft.com/office/drawing/2014/main" id="{C238313A-AB72-4937-A338-875984D3C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42" y="1975508"/>
            <a:ext cx="7930548" cy="345731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/>
              <a:t>Från </a:t>
            </a:r>
            <a:r>
              <a:rPr lang="sv-SE" dirty="0" err="1"/>
              <a:t>Header.jsx</a:t>
            </a:r>
            <a:endParaRPr lang="sv-S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/>
              <a:t>Axios</a:t>
            </a:r>
            <a:r>
              <a:rPr lang="sv-SE" dirty="0"/>
              <a:t>-anrop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 err="1"/>
              <a:t>Ternary</a:t>
            </a:r>
            <a:r>
              <a:rPr lang="sv-SE" dirty="0"/>
              <a:t> operator (</a:t>
            </a:r>
            <a:r>
              <a:rPr lang="sv-SE" dirty="0" err="1"/>
              <a:t>conditional</a:t>
            </a:r>
            <a:r>
              <a:rPr lang="sv-SE" dirty="0"/>
              <a:t> rendering)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34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1FB8B-5429-4F41-847D-E5F3EDFE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188" y="105951"/>
            <a:ext cx="5791355" cy="1303400"/>
          </a:xfrm>
        </p:spPr>
        <p:txBody>
          <a:bodyPr/>
          <a:lstStyle/>
          <a:p>
            <a:r>
              <a:rPr lang="en-US" b="1" dirty="0"/>
              <a:t>REFLEKTIONER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E65F928-7974-4732-8A8C-DD19290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60" y="2001475"/>
            <a:ext cx="8089416" cy="346587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Mycket att ta in på kort tid!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Stressande men också lärorikt att hantera båda ”sidorna” av kodbasen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Intressant hur det fungerar med anrop och därmed en större förståelse för hur kompletta projekt är uppbyggda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2400" dirty="0"/>
              <a:t>Är vi full-stack-</a:t>
            </a:r>
            <a:r>
              <a:rPr lang="sv-SE" sz="2400" dirty="0" err="1"/>
              <a:t>developers</a:t>
            </a:r>
            <a:r>
              <a:rPr lang="sv-SE" sz="2400" dirty="0"/>
              <a:t> nu?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1648039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145</Words>
  <Application>Microsoft Office PowerPoint</Application>
  <PresentationFormat>Bredbild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Cooper Black</vt:lpstr>
      <vt:lpstr>Trebuchet MS</vt:lpstr>
      <vt:lpstr>Wingdings 3</vt:lpstr>
      <vt:lpstr>Fasett</vt:lpstr>
      <vt:lpstr>Laboration 2  User based content </vt:lpstr>
      <vt:lpstr>Val av tema:</vt:lpstr>
      <vt:lpstr>Lightweight social media platform</vt:lpstr>
      <vt:lpstr>WIREFRAMES (FIGMA)</vt:lpstr>
      <vt:lpstr>MERN-STACK (MongoDB + Express.js + React.js + Node.js)</vt:lpstr>
      <vt:lpstr>SERVER</vt:lpstr>
      <vt:lpstr>PowerPoint-presentation</vt:lpstr>
      <vt:lpstr>PowerPoint-presentation</vt:lpstr>
      <vt:lpstr>REFLEKTIONER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Laboration 2 - User based content</dc:title>
  <dc:creator>Jonas Glingert</dc:creator>
  <cp:lastModifiedBy>Jonas Glingert</cp:lastModifiedBy>
  <cp:revision>6</cp:revision>
  <dcterms:created xsi:type="dcterms:W3CDTF">2021-04-28T13:08:35Z</dcterms:created>
  <dcterms:modified xsi:type="dcterms:W3CDTF">2021-04-28T14:26:35Z</dcterms:modified>
</cp:coreProperties>
</file>