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1" r:id="rId3"/>
    <p:sldId id="276" r:id="rId4"/>
    <p:sldId id="275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AC7"/>
    <a:srgbClr val="46484A"/>
    <a:srgbClr val="2E2E2E"/>
    <a:srgbClr val="2E2E2F"/>
    <a:srgbClr val="115E8B"/>
    <a:srgbClr val="125E89"/>
    <a:srgbClr val="1F2121"/>
    <a:srgbClr val="FFFFFF"/>
    <a:srgbClr val="CCCCCC"/>
    <a:srgbClr val="00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6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7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7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2.png"/><Relationship Id="rId5" Type="http://schemas.openxmlformats.org/officeDocument/2006/relationships/image" Target="../media/image24.png"/><Relationship Id="rId15" Type="http://schemas.openxmlformats.org/officeDocument/2006/relationships/image" Target="../media/image26.png"/><Relationship Id="rId10" Type="http://schemas.openxmlformats.org/officeDocument/2006/relationships/image" Target="../media/image9.svg"/><Relationship Id="rId4" Type="http://schemas.openxmlformats.org/officeDocument/2006/relationships/image" Target="../media/image23.svg"/><Relationship Id="rId9" Type="http://schemas.openxmlformats.org/officeDocument/2006/relationships/image" Target="../media/image8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9.sv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2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2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2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9F1A23-00C1-4908-849F-9853FAF7CFD4}"/>
              </a:ext>
            </a:extLst>
          </p:cNvPr>
          <p:cNvSpPr/>
          <p:nvPr/>
        </p:nvSpPr>
        <p:spPr>
          <a:xfrm>
            <a:off x="4929337" y="897396"/>
            <a:ext cx="4248000" cy="3110166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4C743-AB12-4E33-8791-46F4D741986A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Welcome!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381065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The Open-Collector Helper is a public contribution, and as such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it is NOT supported by LogRhythm.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If you require help, use the Community for your questions.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00B0F0"/>
                </a:solidFill>
              </a:rPr>
              <a:t>https://community.logrhythm.com/.......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94197" cy="47032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4AE134B-20AA-4B9B-8C0D-31692678AFEC}"/>
              </a:ext>
            </a:extLst>
          </p:cNvPr>
          <p:cNvSpPr txBox="1"/>
          <p:nvPr/>
        </p:nvSpPr>
        <p:spPr>
          <a:xfrm>
            <a:off x="6137689" y="301589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I Agree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AC859-8FEE-486B-80C3-18226825D45C}"/>
              </a:ext>
            </a:extLst>
          </p:cNvPr>
          <p:cNvSpPr txBox="1"/>
          <p:nvPr/>
        </p:nvSpPr>
        <p:spPr>
          <a:xfrm>
            <a:off x="6137689" y="3474809"/>
            <a:ext cx="1800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Exit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60F05-333A-4CD8-B63F-550817C8FE48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86F0B2-A934-40FA-9B0E-0847145C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96AE0E5-3D21-4720-B9F9-81486A22B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7899E5E-648C-41F7-8D2D-C25BD5FAE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9D7FA22-A09F-43DD-9198-8DC1DFB59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4B8767A-9655-4C20-B4D1-0FE0448FB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4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5331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5"/>
            <a:ext cx="4248000" cy="4209233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Login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65622" cy="47032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4AE134B-20AA-4B9B-8C0D-31692678AFEC}"/>
              </a:ext>
            </a:extLst>
          </p:cNvPr>
          <p:cNvSpPr txBox="1"/>
          <p:nvPr/>
        </p:nvSpPr>
        <p:spPr>
          <a:xfrm>
            <a:off x="6137689" y="414045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Connect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A2C7D3E2-BBEC-4D5D-A033-FFF826CD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2542546"/>
            <a:ext cx="144000" cy="1440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AAC5178-1D15-4AB8-9092-FAD168F6E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2303358"/>
            <a:ext cx="143866" cy="14386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BE8DE9F-EC09-4408-8DF4-6B4133D9EB2E}"/>
              </a:ext>
            </a:extLst>
          </p:cNvPr>
          <p:cNvSpPr txBox="1"/>
          <p:nvPr/>
        </p:nvSpPr>
        <p:spPr>
          <a:xfrm>
            <a:off x="5061742" y="2208072"/>
            <a:ext cx="2087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Login: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me on this host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D2642C-A4DC-460F-A373-876577557656}"/>
              </a:ext>
            </a:extLst>
          </p:cNvPr>
          <p:cNvSpPr/>
          <p:nvPr/>
        </p:nvSpPr>
        <p:spPr>
          <a:xfrm>
            <a:off x="5320747" y="2793119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B6EBA1E-8A6C-4A6D-B32C-6A7CC2C32908}"/>
              </a:ext>
            </a:extLst>
          </p:cNvPr>
          <p:cNvSpPr/>
          <p:nvPr/>
        </p:nvSpPr>
        <p:spPr>
          <a:xfrm>
            <a:off x="5314950" y="2481354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85D72555-C39B-4EC5-86F5-01738F1B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3400129"/>
            <a:ext cx="144000" cy="144000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B0C248E9-FAA9-4441-A316-7C7583B49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3160941"/>
            <a:ext cx="143866" cy="14386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81CDBEFD-EC9B-4F5B-AD1A-DE2513F22E2F}"/>
              </a:ext>
            </a:extLst>
          </p:cNvPr>
          <p:cNvSpPr txBox="1"/>
          <p:nvPr/>
        </p:nvSpPr>
        <p:spPr>
          <a:xfrm>
            <a:off x="5061742" y="3065655"/>
            <a:ext cx="2763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Password: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my password on this host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9FD0705-6F96-4559-8B63-89306CDA6A3A}"/>
              </a:ext>
            </a:extLst>
          </p:cNvPr>
          <p:cNvSpPr/>
          <p:nvPr/>
        </p:nvSpPr>
        <p:spPr>
          <a:xfrm>
            <a:off x="5320747" y="3650702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05E2B56-205A-403C-89E8-E58B0463174F}"/>
              </a:ext>
            </a:extLst>
          </p:cNvPr>
          <p:cNvSpPr/>
          <p:nvPr/>
        </p:nvSpPr>
        <p:spPr>
          <a:xfrm>
            <a:off x="5314950" y="3338937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2CFE7DC-AEE4-443C-9C29-3F203209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1684963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F21F9352-DE12-4EDC-96FE-F76A23A86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1445775"/>
            <a:ext cx="143866" cy="14386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3FB442C-821E-4FA9-A3EE-75C8A7151999}"/>
              </a:ext>
            </a:extLst>
          </p:cNvPr>
          <p:cNvSpPr txBox="1"/>
          <p:nvPr/>
        </p:nvSpPr>
        <p:spPr>
          <a:xfrm>
            <a:off x="5061742" y="1350489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Open-Collector Host: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this host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F24DE8C-E84C-4B4C-B193-F98B820CC8D9}"/>
              </a:ext>
            </a:extLst>
          </p:cNvPr>
          <p:cNvSpPr/>
          <p:nvPr/>
        </p:nvSpPr>
        <p:spPr>
          <a:xfrm>
            <a:off x="5320747" y="1935536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6FA220-CBCB-46C8-B523-A143BB1D08A1}"/>
              </a:ext>
            </a:extLst>
          </p:cNvPr>
          <p:cNvSpPr/>
          <p:nvPr/>
        </p:nvSpPr>
        <p:spPr>
          <a:xfrm>
            <a:off x="5314950" y="1623771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646C4DB-C582-49EE-9FCC-2189F77A0F2C}"/>
              </a:ext>
            </a:extLst>
          </p:cNvPr>
          <p:cNvSpPr/>
          <p:nvPr/>
        </p:nvSpPr>
        <p:spPr>
          <a:xfrm>
            <a:off x="8416314" y="16128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FB59B-EF8D-4AF3-9C84-5EA457B6C811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69E2361-F7D1-4942-B415-A26492B1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BC4025-0CB2-42F0-8256-C637CF246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F790A50-182C-470F-A39F-1CE22E7516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66C5FC1-DF26-4680-958B-86FCDD118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33771B6-DA36-440A-AFAD-41B27957BF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7F26FF3-E626-4EEF-9372-468D52C83026}"/>
              </a:ext>
            </a:extLst>
          </p:cNvPr>
          <p:cNvSpPr/>
          <p:nvPr/>
        </p:nvSpPr>
        <p:spPr>
          <a:xfrm>
            <a:off x="5133502" y="4700546"/>
            <a:ext cx="3909600" cy="18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93F7D-F36F-4568-B87D-584E05CB38FD}"/>
              </a:ext>
            </a:extLst>
          </p:cNvPr>
          <p:cNvSpPr/>
          <p:nvPr/>
        </p:nvSpPr>
        <p:spPr>
          <a:xfrm>
            <a:off x="5166843" y="4637005"/>
            <a:ext cx="491007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16034-A450-4E0D-A343-F234081B7E30}"/>
              </a:ext>
            </a:extLst>
          </p:cNvPr>
          <p:cNvSpPr txBox="1"/>
          <p:nvPr/>
        </p:nvSpPr>
        <p:spPr>
          <a:xfrm>
            <a:off x="5095083" y="455877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FA5EF-6AE5-4B5E-ACAE-F88816CB33E2}"/>
              </a:ext>
            </a:extLst>
          </p:cNvPr>
          <p:cNvGrpSpPr/>
          <p:nvPr/>
        </p:nvGrpSpPr>
        <p:grpSpPr>
          <a:xfrm>
            <a:off x="8791681" y="4577720"/>
            <a:ext cx="261610" cy="248786"/>
            <a:chOff x="8791681" y="1842540"/>
            <a:chExt cx="261610" cy="24878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1B6E3-8649-4940-9093-60E9236D606D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778D83-31C1-441F-BC05-E04DFD6EFC25}"/>
                </a:ext>
              </a:extLst>
            </p:cNvPr>
            <p:cNvSpPr txBox="1"/>
            <p:nvPr/>
          </p:nvSpPr>
          <p:spPr>
            <a:xfrm rot="16200000">
              <a:off x="8798093" y="1836128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65A1553-38EE-4A24-97C8-00AA56D7F8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66888" y="6527161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5331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4"/>
            <a:ext cx="4248000" cy="6432554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Login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65622" cy="47032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4AE134B-20AA-4B9B-8C0D-31692678AFEC}"/>
              </a:ext>
            </a:extLst>
          </p:cNvPr>
          <p:cNvSpPr txBox="1"/>
          <p:nvPr/>
        </p:nvSpPr>
        <p:spPr>
          <a:xfrm>
            <a:off x="6137689" y="414045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Connect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A2C7D3E2-BBEC-4D5D-A033-FFF826CD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2542546"/>
            <a:ext cx="144000" cy="1440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AAC5178-1D15-4AB8-9092-FAD168F6E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2303358"/>
            <a:ext cx="143866" cy="14386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BE8DE9F-EC09-4408-8DF4-6B4133D9EB2E}"/>
              </a:ext>
            </a:extLst>
          </p:cNvPr>
          <p:cNvSpPr txBox="1"/>
          <p:nvPr/>
        </p:nvSpPr>
        <p:spPr>
          <a:xfrm>
            <a:off x="5061742" y="2208072"/>
            <a:ext cx="2087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Login: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me on this host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D2642C-A4DC-460F-A373-876577557656}"/>
              </a:ext>
            </a:extLst>
          </p:cNvPr>
          <p:cNvSpPr/>
          <p:nvPr/>
        </p:nvSpPr>
        <p:spPr>
          <a:xfrm>
            <a:off x="5320747" y="2793119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B6EBA1E-8A6C-4A6D-B32C-6A7CC2C32908}"/>
              </a:ext>
            </a:extLst>
          </p:cNvPr>
          <p:cNvSpPr/>
          <p:nvPr/>
        </p:nvSpPr>
        <p:spPr>
          <a:xfrm>
            <a:off x="5314950" y="2481354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85D72555-C39B-4EC5-86F5-01738F1B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3400129"/>
            <a:ext cx="144000" cy="144000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B0C248E9-FAA9-4441-A316-7C7583B49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3160941"/>
            <a:ext cx="143866" cy="14386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81CDBEFD-EC9B-4F5B-AD1A-DE2513F22E2F}"/>
              </a:ext>
            </a:extLst>
          </p:cNvPr>
          <p:cNvSpPr txBox="1"/>
          <p:nvPr/>
        </p:nvSpPr>
        <p:spPr>
          <a:xfrm>
            <a:off x="5061742" y="3065655"/>
            <a:ext cx="2763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Password: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my password on this host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9FD0705-6F96-4559-8B63-89306CDA6A3A}"/>
              </a:ext>
            </a:extLst>
          </p:cNvPr>
          <p:cNvSpPr/>
          <p:nvPr/>
        </p:nvSpPr>
        <p:spPr>
          <a:xfrm>
            <a:off x="5320747" y="3650702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05E2B56-205A-403C-89E8-E58B0463174F}"/>
              </a:ext>
            </a:extLst>
          </p:cNvPr>
          <p:cNvSpPr/>
          <p:nvPr/>
        </p:nvSpPr>
        <p:spPr>
          <a:xfrm>
            <a:off x="5314950" y="3338937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2CFE7DC-AEE4-443C-9C29-3F203209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462" y="1684963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F21F9352-DE12-4EDC-96FE-F76A23A86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275" y="1445775"/>
            <a:ext cx="143866" cy="14386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3FB442C-821E-4FA9-A3EE-75C8A7151999}"/>
              </a:ext>
            </a:extLst>
          </p:cNvPr>
          <p:cNvSpPr txBox="1"/>
          <p:nvPr/>
        </p:nvSpPr>
        <p:spPr>
          <a:xfrm>
            <a:off x="5061742" y="1350489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Open-Collector Host: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      Remember this host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F24DE8C-E84C-4B4C-B193-F98B820CC8D9}"/>
              </a:ext>
            </a:extLst>
          </p:cNvPr>
          <p:cNvSpPr/>
          <p:nvPr/>
        </p:nvSpPr>
        <p:spPr>
          <a:xfrm>
            <a:off x="5320747" y="1935536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6FA220-CBCB-46C8-B523-A143BB1D08A1}"/>
              </a:ext>
            </a:extLst>
          </p:cNvPr>
          <p:cNvSpPr/>
          <p:nvPr/>
        </p:nvSpPr>
        <p:spPr>
          <a:xfrm>
            <a:off x="5314950" y="1623771"/>
            <a:ext cx="3301191" cy="27979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646C4DB-C582-49EE-9FCC-2189F77A0F2C}"/>
              </a:ext>
            </a:extLst>
          </p:cNvPr>
          <p:cNvSpPr/>
          <p:nvPr/>
        </p:nvSpPr>
        <p:spPr>
          <a:xfrm>
            <a:off x="8416314" y="16128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FB59B-EF8D-4AF3-9C84-5EA457B6C811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69E2361-F7D1-4942-B415-A26492B1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BC4025-0CB2-42F0-8256-C637CF246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F790A50-182C-470F-A39F-1CE22E7516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66C5FC1-DF26-4680-958B-86FCDD118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33771B6-DA36-440A-AFAD-41B27957BF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F893F7D-F36F-4568-B87D-584E05CB38FD}"/>
              </a:ext>
            </a:extLst>
          </p:cNvPr>
          <p:cNvSpPr/>
          <p:nvPr/>
        </p:nvSpPr>
        <p:spPr>
          <a:xfrm>
            <a:off x="5166843" y="4637005"/>
            <a:ext cx="491007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16034-A450-4E0D-A343-F234081B7E30}"/>
              </a:ext>
            </a:extLst>
          </p:cNvPr>
          <p:cNvSpPr txBox="1"/>
          <p:nvPr/>
        </p:nvSpPr>
        <p:spPr>
          <a:xfrm>
            <a:off x="5095083" y="455877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3C4E78-C7ED-4C49-B620-41DBCD49DE63}"/>
              </a:ext>
            </a:extLst>
          </p:cNvPr>
          <p:cNvSpPr/>
          <p:nvPr/>
        </p:nvSpPr>
        <p:spPr>
          <a:xfrm>
            <a:off x="5133502" y="4700545"/>
            <a:ext cx="3909600" cy="254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31D8B-5054-423C-A3F6-E379C3CDD4FC}"/>
              </a:ext>
            </a:extLst>
          </p:cNvPr>
          <p:cNvSpPr/>
          <p:nvPr/>
        </p:nvSpPr>
        <p:spPr>
          <a:xfrm>
            <a:off x="5166843" y="4637005"/>
            <a:ext cx="491007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9D3BE-2325-4651-832D-40259FF4A051}"/>
              </a:ext>
            </a:extLst>
          </p:cNvPr>
          <p:cNvSpPr txBox="1"/>
          <p:nvPr/>
        </p:nvSpPr>
        <p:spPr>
          <a:xfrm>
            <a:off x="5095083" y="455877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Options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809398-0359-44E7-9C05-1F3884F0243D}"/>
              </a:ext>
            </a:extLst>
          </p:cNvPr>
          <p:cNvGrpSpPr/>
          <p:nvPr/>
        </p:nvGrpSpPr>
        <p:grpSpPr>
          <a:xfrm>
            <a:off x="8807619" y="4566545"/>
            <a:ext cx="248786" cy="261610"/>
            <a:chOff x="8807619" y="1831365"/>
            <a:chExt cx="248786" cy="26161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FB278F-D422-44A8-A77C-AA5C8D9852E4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FC82EB-7607-48A9-AF54-6B39D747BDCB}"/>
                </a:ext>
              </a:extLst>
            </p:cNvPr>
            <p:cNvSpPr txBox="1"/>
            <p:nvPr/>
          </p:nvSpPr>
          <p:spPr>
            <a:xfrm>
              <a:off x="8807619" y="1831365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60F003-98EE-4DC2-91FE-688A17999506}"/>
              </a:ext>
            </a:extLst>
          </p:cNvPr>
          <p:cNvGrpSpPr/>
          <p:nvPr/>
        </p:nvGrpSpPr>
        <p:grpSpPr>
          <a:xfrm>
            <a:off x="5199461" y="4759846"/>
            <a:ext cx="3554399" cy="553080"/>
            <a:chOff x="5199461" y="2715767"/>
            <a:chExt cx="3554399" cy="5530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AF3414E-AF83-457D-9C69-C0FA92383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DDE43CF2-38F3-4B92-AEC7-FAF5B34FB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5FB468-21C1-4C54-A26E-047807A440D3}"/>
                </a:ext>
              </a:extLst>
            </p:cNvPr>
            <p:cNvSpPr txBox="1"/>
            <p:nvPr/>
          </p:nvSpPr>
          <p:spPr>
            <a:xfrm>
              <a:off x="5199461" y="2715767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SSH port: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E0EB2D-D429-4F14-8507-A165C4BDDA61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22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36B9A7-B6C1-4318-BF68-247B74B23AE4}"/>
              </a:ext>
            </a:extLst>
          </p:cNvPr>
          <p:cNvGrpSpPr/>
          <p:nvPr/>
        </p:nvGrpSpPr>
        <p:grpSpPr>
          <a:xfrm>
            <a:off x="5199461" y="5354566"/>
            <a:ext cx="3554399" cy="553080"/>
            <a:chOff x="5199461" y="2715767"/>
            <a:chExt cx="3554399" cy="553080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51056194-D5D1-4A4A-AE54-1776BB5B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F355AA-DF9E-4924-ACE9-B5A2F542AFDC}"/>
                </a:ext>
              </a:extLst>
            </p:cNvPr>
            <p:cNvSpPr txBox="1"/>
            <p:nvPr/>
          </p:nvSpPr>
          <p:spPr>
            <a:xfrm>
              <a:off x="5199461" y="2715767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Proxy host: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2DCD48-55EB-4FC5-BDFA-A74675984FCF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FDE2C8-C92C-4E65-80B5-A1F9E3978925}"/>
              </a:ext>
            </a:extLst>
          </p:cNvPr>
          <p:cNvGrpSpPr/>
          <p:nvPr/>
        </p:nvGrpSpPr>
        <p:grpSpPr>
          <a:xfrm>
            <a:off x="5199461" y="5949286"/>
            <a:ext cx="3554399" cy="553080"/>
            <a:chOff x="5199461" y="2715767"/>
            <a:chExt cx="3554399" cy="553080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75BE713-5AF3-4B8A-A7DF-919B830C1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233F01A9-EE60-4561-AF69-A391320F6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A990E9-1087-480D-A58D-BF591058FEA8}"/>
                </a:ext>
              </a:extLst>
            </p:cNvPr>
            <p:cNvSpPr txBox="1"/>
            <p:nvPr/>
          </p:nvSpPr>
          <p:spPr>
            <a:xfrm>
              <a:off x="5199461" y="2715767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Proxy port: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1A5D2A3-A027-4277-BB29-9B22B3806464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40B070-8D41-452B-AB57-39364108D0BA}"/>
              </a:ext>
            </a:extLst>
          </p:cNvPr>
          <p:cNvGrpSpPr/>
          <p:nvPr/>
        </p:nvGrpSpPr>
        <p:grpSpPr>
          <a:xfrm>
            <a:off x="5199461" y="6550661"/>
            <a:ext cx="3554399" cy="553080"/>
            <a:chOff x="5199461" y="2715767"/>
            <a:chExt cx="3554399" cy="553080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935F822D-15BC-45E1-A6EF-B475AAA6C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486898D1-F545-46AF-AABB-71E6F5F0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9DCA8C-0A20-4680-8684-6A12BAD80F12}"/>
                </a:ext>
              </a:extLst>
            </p:cNvPr>
            <p:cNvSpPr txBox="1"/>
            <p:nvPr/>
          </p:nvSpPr>
          <p:spPr>
            <a:xfrm>
              <a:off x="5199461" y="2715767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Proxy type: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77D52C-ECF2-4DB8-A4D8-4B4AD2F6B9B0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2BA4A6F-1301-46DB-9D1A-6661189DE3A0}"/>
              </a:ext>
            </a:extLst>
          </p:cNvPr>
          <p:cNvSpPr/>
          <p:nvPr/>
        </p:nvSpPr>
        <p:spPr>
          <a:xfrm>
            <a:off x="8512642" y="680995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8F6DF1B-22A5-4216-8945-C5468430C7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13432" y="5718348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44331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5"/>
            <a:ext cx="4248000" cy="510335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Status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Pipelines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94197" cy="470326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0A237970-EB31-4CE2-8E01-2689727F2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D0B0A2C0-F602-425C-89F1-400401B9C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E0D32C8B-5516-4E46-9D9D-E9248BDE0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DE7E07CD-D9F3-4639-B49A-D25FBCB71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AC22114-4F0D-4B5D-943D-830ED0F08A1E}"/>
              </a:ext>
            </a:extLst>
          </p:cNvPr>
          <p:cNvGrpSpPr/>
          <p:nvPr/>
        </p:nvGrpSpPr>
        <p:grpSpPr>
          <a:xfrm>
            <a:off x="5061742" y="1350489"/>
            <a:ext cx="3684415" cy="541919"/>
            <a:chOff x="5061742" y="1350489"/>
            <a:chExt cx="3684415" cy="541919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2CFE7DC-AEE4-443C-9C29-3F203209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72462" y="1684963"/>
              <a:ext cx="144000" cy="1440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FB442C-821E-4FA9-A3EE-75C8A7151999}"/>
                </a:ext>
              </a:extLst>
            </p:cNvPr>
            <p:cNvSpPr txBox="1"/>
            <p:nvPr/>
          </p:nvSpPr>
          <p:spPr>
            <a:xfrm>
              <a:off x="5061742" y="1350489"/>
              <a:ext cx="6270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Docker: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6CAA33-37EC-4EB7-8C42-1A3F96A9F30A}"/>
                </a:ext>
              </a:extLst>
            </p:cNvPr>
            <p:cNvSpPr txBox="1"/>
            <p:nvPr/>
          </p:nvSpPr>
          <p:spPr>
            <a:xfrm>
              <a:off x="5272017" y="1630798"/>
              <a:ext cx="1186754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2D7AC7"/>
                  </a:solidFill>
                </a:rPr>
                <a:t>None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9A3F5E-3BF3-4EE7-B6C5-C2BE14FA4734}"/>
                </a:ext>
              </a:extLst>
            </p:cNvPr>
            <p:cNvSpPr txBox="1"/>
            <p:nvPr/>
          </p:nvSpPr>
          <p:spPr>
            <a:xfrm>
              <a:off x="7886700" y="1630798"/>
              <a:ext cx="859457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Running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B4A4A3-3709-4129-934B-771929A1CEE4}"/>
                </a:ext>
              </a:extLst>
            </p:cNvPr>
            <p:cNvSpPr txBox="1"/>
            <p:nvPr/>
          </p:nvSpPr>
          <p:spPr>
            <a:xfrm>
              <a:off x="6655034" y="1630798"/>
              <a:ext cx="1035403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Installed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67BB78E-5DCF-4197-9A6A-429DE216B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72275" y="1445775"/>
              <a:ext cx="143866" cy="14386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F5F903-2D8B-4AD4-8203-01788A7E8742}"/>
              </a:ext>
            </a:extLst>
          </p:cNvPr>
          <p:cNvGrpSpPr/>
          <p:nvPr/>
        </p:nvGrpSpPr>
        <p:grpSpPr>
          <a:xfrm>
            <a:off x="5061742" y="2097230"/>
            <a:ext cx="3684415" cy="541919"/>
            <a:chOff x="5061742" y="1350489"/>
            <a:chExt cx="3684415" cy="54191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17EFB97D-408B-4D43-9120-B4090E3F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72462" y="1684963"/>
              <a:ext cx="144000" cy="144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8C08AE-078F-4B0C-BCEF-8CC1405079A9}"/>
                </a:ext>
              </a:extLst>
            </p:cNvPr>
            <p:cNvSpPr txBox="1"/>
            <p:nvPr/>
          </p:nvSpPr>
          <p:spPr>
            <a:xfrm>
              <a:off x="5061742" y="1350489"/>
              <a:ext cx="10903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Open-Collector: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4E0882-3FD8-443E-AB7D-841F9964C4E0}"/>
                </a:ext>
              </a:extLst>
            </p:cNvPr>
            <p:cNvSpPr txBox="1"/>
            <p:nvPr/>
          </p:nvSpPr>
          <p:spPr>
            <a:xfrm>
              <a:off x="5272017" y="1630798"/>
              <a:ext cx="1186754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2D7AC7"/>
                  </a:solidFill>
                </a:rPr>
                <a:t>None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C41EC-E5AC-4CB7-A778-886CC21F60CC}"/>
                </a:ext>
              </a:extLst>
            </p:cNvPr>
            <p:cNvSpPr txBox="1"/>
            <p:nvPr/>
          </p:nvSpPr>
          <p:spPr>
            <a:xfrm>
              <a:off x="7886700" y="1630798"/>
              <a:ext cx="859457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Running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872864-CEC2-476A-A0BC-8A4AEA5D43A7}"/>
                </a:ext>
              </a:extLst>
            </p:cNvPr>
            <p:cNvSpPr txBox="1"/>
            <p:nvPr/>
          </p:nvSpPr>
          <p:spPr>
            <a:xfrm>
              <a:off x="6655034" y="1630798"/>
              <a:ext cx="1035403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Installed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DA80942-0126-46AB-9A89-5365C2CE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72275" y="1445775"/>
              <a:ext cx="143866" cy="1438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0F36BB-9F39-41BE-ABA6-1879026CF57C}"/>
              </a:ext>
            </a:extLst>
          </p:cNvPr>
          <p:cNvGrpSpPr/>
          <p:nvPr/>
        </p:nvGrpSpPr>
        <p:grpSpPr>
          <a:xfrm>
            <a:off x="5061742" y="2815223"/>
            <a:ext cx="3684415" cy="541919"/>
            <a:chOff x="5061742" y="2815223"/>
            <a:chExt cx="3684415" cy="541919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DEBCF4A-D023-4615-B39C-B065FFEB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72462" y="3149697"/>
              <a:ext cx="144000" cy="144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BDE826-79CF-42DC-9781-4B179499AF31}"/>
                </a:ext>
              </a:extLst>
            </p:cNvPr>
            <p:cNvSpPr txBox="1"/>
            <p:nvPr/>
          </p:nvSpPr>
          <p:spPr>
            <a:xfrm>
              <a:off x="5061742" y="2815223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Internet Connectivity: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C51315-D292-43B3-9CAB-8F3D1095EF61}"/>
                </a:ext>
              </a:extLst>
            </p:cNvPr>
            <p:cNvSpPr txBox="1"/>
            <p:nvPr/>
          </p:nvSpPr>
          <p:spPr>
            <a:xfrm>
              <a:off x="5272017" y="3095532"/>
              <a:ext cx="144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2D7AC7"/>
                  </a:solidFill>
                </a:rPr>
                <a:t>None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D542373-ED8D-43C0-9223-E2D4EB88872C}"/>
                </a:ext>
              </a:extLst>
            </p:cNvPr>
            <p:cNvSpPr txBox="1"/>
            <p:nvPr/>
          </p:nvSpPr>
          <p:spPr>
            <a:xfrm>
              <a:off x="7306157" y="3095532"/>
              <a:ext cx="144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Connected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82428F40-3557-4F9A-8B41-7AD0F322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72275" y="2910509"/>
              <a:ext cx="143866" cy="143866"/>
            </a:xfrm>
            <a:prstGeom prst="rect">
              <a:avLst/>
            </a:prstGeom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D3F564-1717-4D99-9577-8F02365A70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974509B-5980-45D4-95E4-0BD3E6CF8A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2462" y="3867691"/>
            <a:ext cx="144000" cy="144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60C76A-ADB9-4E62-878D-7EF308A051A3}"/>
              </a:ext>
            </a:extLst>
          </p:cNvPr>
          <p:cNvSpPr txBox="1"/>
          <p:nvPr/>
        </p:nvSpPr>
        <p:spPr>
          <a:xfrm>
            <a:off x="5061742" y="353321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Pipelines: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1DC9484-D2C6-4E65-9DE3-900C590CE0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2275" y="3628503"/>
            <a:ext cx="143866" cy="14386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01BCA14-A877-4AC8-BF21-D5732068E192}"/>
              </a:ext>
            </a:extLst>
          </p:cNvPr>
          <p:cNvSpPr/>
          <p:nvPr/>
        </p:nvSpPr>
        <p:spPr>
          <a:xfrm>
            <a:off x="5314950" y="3813524"/>
            <a:ext cx="3348031" cy="1920525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83B8D1-79D0-4C26-AA5D-F988FA51C4CA}"/>
              </a:ext>
            </a:extLst>
          </p:cNvPr>
          <p:cNvSpPr/>
          <p:nvPr/>
        </p:nvSpPr>
        <p:spPr>
          <a:xfrm>
            <a:off x="5314480" y="3821230"/>
            <a:ext cx="3348031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44B7D-805E-4A81-A0F2-DA6DCF68AD3C}"/>
              </a:ext>
            </a:extLst>
          </p:cNvPr>
          <p:cNvSpPr txBox="1"/>
          <p:nvPr/>
        </p:nvSpPr>
        <p:spPr>
          <a:xfrm>
            <a:off x="5307247" y="3784602"/>
            <a:ext cx="68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Status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E32A42-2890-41A7-96AC-4A79C73AC67C}"/>
              </a:ext>
            </a:extLst>
          </p:cNvPr>
          <p:cNvSpPr txBox="1"/>
          <p:nvPr/>
        </p:nvSpPr>
        <p:spPr>
          <a:xfrm>
            <a:off x="5928419" y="3784602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B7D7D3-958C-47B6-BB90-85F9D38E6273}"/>
              </a:ext>
            </a:extLst>
          </p:cNvPr>
          <p:cNvCxnSpPr>
            <a:cxnSpLocks/>
          </p:cNvCxnSpPr>
          <p:nvPr/>
        </p:nvCxnSpPr>
        <p:spPr>
          <a:xfrm>
            <a:off x="5928419" y="3816596"/>
            <a:ext cx="0" cy="1917453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EEB441F-53DB-4EEE-B06F-5F8CE98EAEEB}"/>
              </a:ext>
            </a:extLst>
          </p:cNvPr>
          <p:cNvGrpSpPr/>
          <p:nvPr/>
        </p:nvGrpSpPr>
        <p:grpSpPr>
          <a:xfrm>
            <a:off x="5314945" y="3814472"/>
            <a:ext cx="3347566" cy="1098945"/>
            <a:chOff x="5312569" y="1836988"/>
            <a:chExt cx="2974181" cy="109894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169E2CA-3082-48B6-8261-E0E89485F5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5E4E5A8-E857-41C9-B118-0BCAB90CDFA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ECD805-88C2-491C-AADC-B5D9F309314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ED72171-8DB7-40BA-81A6-83864FBC6A6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33CD38-56B4-4A3B-BAC7-F65CCCADC34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267E440-A615-402E-A136-CA79A3474E1D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31FCC5-FA25-409B-932A-0988E0D1FB18}"/>
              </a:ext>
            </a:extLst>
          </p:cNvPr>
          <p:cNvCxnSpPr>
            <a:cxnSpLocks/>
          </p:cNvCxnSpPr>
          <p:nvPr/>
        </p:nvCxnSpPr>
        <p:spPr>
          <a:xfrm>
            <a:off x="5314945" y="5136623"/>
            <a:ext cx="3347566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0FDF96-2108-46B3-896C-F41B1FBEEA70}"/>
              </a:ext>
            </a:extLst>
          </p:cNvPr>
          <p:cNvCxnSpPr>
            <a:cxnSpLocks/>
          </p:cNvCxnSpPr>
          <p:nvPr/>
        </p:nvCxnSpPr>
        <p:spPr>
          <a:xfrm>
            <a:off x="5314945" y="5356412"/>
            <a:ext cx="3347566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E537E4-DEAD-4B5E-86D4-E02A5D83DA31}"/>
              </a:ext>
            </a:extLst>
          </p:cNvPr>
          <p:cNvCxnSpPr>
            <a:cxnSpLocks/>
          </p:cNvCxnSpPr>
          <p:nvPr/>
        </p:nvCxnSpPr>
        <p:spPr>
          <a:xfrm>
            <a:off x="5314945" y="5576201"/>
            <a:ext cx="3347566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7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43289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5"/>
            <a:ext cx="4248000" cy="5336063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Installation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70384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7FB59B-EF8D-4AF3-9C84-5EA457B6C811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Pipelines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69E2361-F7D1-4942-B415-A26492B1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BC4025-0CB2-42F0-8256-C637CF246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F790A50-182C-470F-A39F-1CE22E751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66C5FC1-DF26-4680-958B-86FCDD118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33771B6-DA36-440A-AFAD-41B27957B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D72530-699E-4F5E-89A4-FA23F9C1DE89}"/>
              </a:ext>
            </a:extLst>
          </p:cNvPr>
          <p:cNvSpPr/>
          <p:nvPr/>
        </p:nvSpPr>
        <p:spPr>
          <a:xfrm>
            <a:off x="5133502" y="1415501"/>
            <a:ext cx="39096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Default Full Install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DFA1B-04CC-4B3A-BFB7-9D581A027ADE}"/>
              </a:ext>
            </a:extLst>
          </p:cNvPr>
          <p:cNvSpPr/>
          <p:nvPr/>
        </p:nvSpPr>
        <p:spPr>
          <a:xfrm>
            <a:off x="5133502" y="1965366"/>
            <a:ext cx="3909600" cy="18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AE206-B2C3-4635-ABC5-592A038A3C29}"/>
              </a:ext>
            </a:extLst>
          </p:cNvPr>
          <p:cNvSpPr/>
          <p:nvPr/>
        </p:nvSpPr>
        <p:spPr>
          <a:xfrm>
            <a:off x="5166843" y="1901825"/>
            <a:ext cx="600548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491682-12B4-46A0-8858-E7B19C0C0190}"/>
              </a:ext>
            </a:extLst>
          </p:cNvPr>
          <p:cNvSpPr txBox="1"/>
          <p:nvPr/>
        </p:nvSpPr>
        <p:spPr>
          <a:xfrm>
            <a:off x="5095083" y="18235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Advanced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467958-8B2C-44FE-AF7C-891D2CCF6DC6}"/>
              </a:ext>
            </a:extLst>
          </p:cNvPr>
          <p:cNvGrpSpPr/>
          <p:nvPr/>
        </p:nvGrpSpPr>
        <p:grpSpPr>
          <a:xfrm>
            <a:off x="8791681" y="1842540"/>
            <a:ext cx="261610" cy="248786"/>
            <a:chOff x="8791681" y="1842540"/>
            <a:chExt cx="261610" cy="2487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9A42D4-6C53-48AC-BD02-F8D7C1BD2548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E7A11-3ADB-47AC-A82B-F50F137BFA43}"/>
                </a:ext>
              </a:extLst>
            </p:cNvPr>
            <p:cNvSpPr txBox="1"/>
            <p:nvPr/>
          </p:nvSpPr>
          <p:spPr>
            <a:xfrm rot="16200000">
              <a:off x="8798093" y="1836128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D19BA85-2722-4188-9DAC-0148D98021D7}"/>
              </a:ext>
            </a:extLst>
          </p:cNvPr>
          <p:cNvSpPr/>
          <p:nvPr/>
        </p:nvSpPr>
        <p:spPr>
          <a:xfrm>
            <a:off x="5133502" y="2360996"/>
            <a:ext cx="3909600" cy="18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958311-AFAD-46CE-8349-5FDB39401FD3}"/>
              </a:ext>
            </a:extLst>
          </p:cNvPr>
          <p:cNvSpPr/>
          <p:nvPr/>
        </p:nvSpPr>
        <p:spPr>
          <a:xfrm>
            <a:off x="5166843" y="2297455"/>
            <a:ext cx="491007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3A259B-416F-4535-85E4-CF15D462CD48}"/>
              </a:ext>
            </a:extLst>
          </p:cNvPr>
          <p:cNvSpPr txBox="1"/>
          <p:nvPr/>
        </p:nvSpPr>
        <p:spPr>
          <a:xfrm>
            <a:off x="5095083" y="221922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Options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2B5041-CEE8-410E-922B-0C88F65D960A}"/>
              </a:ext>
            </a:extLst>
          </p:cNvPr>
          <p:cNvGrpSpPr/>
          <p:nvPr/>
        </p:nvGrpSpPr>
        <p:grpSpPr>
          <a:xfrm>
            <a:off x="8791681" y="2238170"/>
            <a:ext cx="261610" cy="248786"/>
            <a:chOff x="8791681" y="1842540"/>
            <a:chExt cx="261610" cy="24878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E0405C-A451-42F1-A3EA-3B5E408C2866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328D73-D1C3-4F0C-869D-22B6AF9EA475}"/>
                </a:ext>
              </a:extLst>
            </p:cNvPr>
            <p:cNvSpPr txBox="1"/>
            <p:nvPr/>
          </p:nvSpPr>
          <p:spPr>
            <a:xfrm rot="16200000">
              <a:off x="8798093" y="1836128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67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51334" cy="47032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43289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3"/>
            <a:ext cx="4248000" cy="6122531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Installation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FB59B-EF8D-4AF3-9C84-5EA457B6C811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Pipelines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69E2361-F7D1-4942-B415-A26492B1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BC4025-0CB2-42F0-8256-C637CF246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F790A50-182C-470F-A39F-1CE22E751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66C5FC1-DF26-4680-958B-86FCDD118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33771B6-DA36-440A-AFAD-41B27957B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D72530-699E-4F5E-89A4-FA23F9C1DE89}"/>
              </a:ext>
            </a:extLst>
          </p:cNvPr>
          <p:cNvSpPr/>
          <p:nvPr/>
        </p:nvSpPr>
        <p:spPr>
          <a:xfrm>
            <a:off x="5133502" y="1415501"/>
            <a:ext cx="39096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Default Full Install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DFA1B-04CC-4B3A-BFB7-9D581A027ADE}"/>
              </a:ext>
            </a:extLst>
          </p:cNvPr>
          <p:cNvSpPr/>
          <p:nvPr/>
        </p:nvSpPr>
        <p:spPr>
          <a:xfrm>
            <a:off x="5133502" y="1965365"/>
            <a:ext cx="3909600" cy="4967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AE206-B2C3-4635-ABC5-592A038A3C29}"/>
              </a:ext>
            </a:extLst>
          </p:cNvPr>
          <p:cNvSpPr/>
          <p:nvPr/>
        </p:nvSpPr>
        <p:spPr>
          <a:xfrm>
            <a:off x="5166843" y="1901825"/>
            <a:ext cx="600548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491682-12B4-46A0-8858-E7B19C0C0190}"/>
              </a:ext>
            </a:extLst>
          </p:cNvPr>
          <p:cNvSpPr txBox="1"/>
          <p:nvPr/>
        </p:nvSpPr>
        <p:spPr>
          <a:xfrm>
            <a:off x="5095083" y="18235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Advanced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467958-8B2C-44FE-AF7C-891D2CCF6DC6}"/>
              </a:ext>
            </a:extLst>
          </p:cNvPr>
          <p:cNvGrpSpPr/>
          <p:nvPr/>
        </p:nvGrpSpPr>
        <p:grpSpPr>
          <a:xfrm>
            <a:off x="8807619" y="1831365"/>
            <a:ext cx="248786" cy="261610"/>
            <a:chOff x="8807619" y="1831365"/>
            <a:chExt cx="248786" cy="2616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9A42D4-6C53-48AC-BD02-F8D7C1BD2548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E7A11-3ADB-47AC-A82B-F50F137BFA43}"/>
                </a:ext>
              </a:extLst>
            </p:cNvPr>
            <p:cNvSpPr txBox="1"/>
            <p:nvPr/>
          </p:nvSpPr>
          <p:spPr>
            <a:xfrm>
              <a:off x="8807619" y="1831365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E93F94-F0D1-4B2E-B43F-5C678930D6C0}"/>
              </a:ext>
            </a:extLst>
          </p:cNvPr>
          <p:cNvGrpSpPr/>
          <p:nvPr/>
        </p:nvGrpSpPr>
        <p:grpSpPr>
          <a:xfrm>
            <a:off x="5199461" y="2052637"/>
            <a:ext cx="3684415" cy="769441"/>
            <a:chOff x="5199461" y="2052637"/>
            <a:chExt cx="3684415" cy="769441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72FF5F6-0490-4218-A85C-E5A1D919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2387111"/>
              <a:ext cx="144000" cy="144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6FEB06-732A-4C7E-903F-1B1053113443}"/>
                </a:ext>
              </a:extLst>
            </p:cNvPr>
            <p:cNvSpPr txBox="1"/>
            <p:nvPr/>
          </p:nvSpPr>
          <p:spPr>
            <a:xfrm>
              <a:off x="5199461" y="2052637"/>
              <a:ext cx="26019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OCHelper</a:t>
              </a:r>
              <a:r>
                <a:rPr lang="en-GB" sz="1100" dirty="0">
                  <a:solidFill>
                    <a:srgbClr val="CCCCCC"/>
                  </a:solidFill>
                </a:rPr>
                <a:t> script (Bridgehead for this tool):</a:t>
              </a:r>
            </a:p>
            <a:p>
              <a:endParaRPr lang="en-GB" sz="1100" dirty="0">
                <a:solidFill>
                  <a:srgbClr val="CCCCCC"/>
                </a:solidFill>
              </a:endParaRPr>
            </a:p>
            <a:p>
              <a:endParaRPr lang="en-GB" sz="1100" dirty="0">
                <a:solidFill>
                  <a:srgbClr val="CCCCCC"/>
                </a:solidFill>
              </a:endParaRPr>
            </a:p>
            <a:p>
              <a:r>
                <a:rPr lang="en-GB" sz="1100" dirty="0">
                  <a:solidFill>
                    <a:srgbClr val="CCCCCC"/>
                  </a:solidFill>
                </a:rPr>
                <a:t>     </a:t>
              </a:r>
              <a:r>
                <a:rPr lang="en-GB" sz="700" dirty="0">
                  <a:solidFill>
                    <a:srgbClr val="CCCCCC"/>
                  </a:solidFill>
                </a:rPr>
                <a:t>Status: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BBB1F263-3C67-42F2-A365-19044DA0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147923"/>
              <a:ext cx="143866" cy="143866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2A91B9-0C6A-4E54-93B9-171DBC40F288}"/>
                </a:ext>
              </a:extLst>
            </p:cNvPr>
            <p:cNvSpPr/>
            <p:nvPr/>
          </p:nvSpPr>
          <p:spPr>
            <a:xfrm>
              <a:off x="5430859" y="2335779"/>
              <a:ext cx="1440000" cy="262800"/>
            </a:xfrm>
            <a:prstGeom prst="rect">
              <a:avLst/>
            </a:prstGeom>
            <a:solidFill>
              <a:srgbClr val="46484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Check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7D585A-3139-495D-8F68-96E129176353}"/>
                </a:ext>
              </a:extLst>
            </p:cNvPr>
            <p:cNvSpPr/>
            <p:nvPr/>
          </p:nvSpPr>
          <p:spPr>
            <a:xfrm>
              <a:off x="7443876" y="2331630"/>
              <a:ext cx="1440000" cy="262800"/>
            </a:xfrm>
            <a:prstGeom prst="rect">
              <a:avLst/>
            </a:prstGeom>
            <a:solidFill>
              <a:srgbClr val="2D7AC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Deploy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6E4E3D-BA9D-46FF-86B3-0AE89A375E0F}"/>
              </a:ext>
            </a:extLst>
          </p:cNvPr>
          <p:cNvGrpSpPr/>
          <p:nvPr/>
        </p:nvGrpSpPr>
        <p:grpSpPr>
          <a:xfrm>
            <a:off x="5199461" y="2855987"/>
            <a:ext cx="3554399" cy="769441"/>
            <a:chOff x="5199461" y="2052637"/>
            <a:chExt cx="3554399" cy="769441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ACE8AD6-39EE-45FD-B70E-3862E241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2387111"/>
              <a:ext cx="144000" cy="1440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60133D-3A2A-4BAC-81E2-FC561B6E0FAD}"/>
                </a:ext>
              </a:extLst>
            </p:cNvPr>
            <p:cNvSpPr txBox="1"/>
            <p:nvPr/>
          </p:nvSpPr>
          <p:spPr>
            <a:xfrm>
              <a:off x="5199461" y="2052637"/>
              <a:ext cx="12394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Operating System:</a:t>
              </a:r>
            </a:p>
            <a:p>
              <a:endParaRPr lang="en-GB" sz="1100" dirty="0">
                <a:solidFill>
                  <a:srgbClr val="CCCCCC"/>
                </a:solidFill>
              </a:endParaRPr>
            </a:p>
            <a:p>
              <a:endParaRPr lang="en-GB" sz="1100" dirty="0">
                <a:solidFill>
                  <a:srgbClr val="CCCCCC"/>
                </a:solidFill>
              </a:endParaRPr>
            </a:p>
            <a:p>
              <a:r>
                <a:rPr lang="en-GB" sz="1100" dirty="0">
                  <a:solidFill>
                    <a:srgbClr val="CCCCCC"/>
                  </a:solidFill>
                </a:rPr>
                <a:t>     </a:t>
              </a:r>
              <a:r>
                <a:rPr lang="en-GB" sz="700" dirty="0">
                  <a:solidFill>
                    <a:srgbClr val="CCCCCC"/>
                  </a:solidFill>
                </a:rPr>
                <a:t>Version: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4A5772CD-DBC8-4EFC-B427-36727555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147923"/>
              <a:ext cx="143866" cy="143866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5088F04-9D3E-455F-9102-8A11D83C7526}"/>
                </a:ext>
              </a:extLst>
            </p:cNvPr>
            <p:cNvSpPr/>
            <p:nvPr/>
          </p:nvSpPr>
          <p:spPr>
            <a:xfrm>
              <a:off x="5430859" y="2335779"/>
              <a:ext cx="1440000" cy="262800"/>
            </a:xfrm>
            <a:prstGeom prst="rect">
              <a:avLst/>
            </a:prstGeom>
            <a:solidFill>
              <a:srgbClr val="46484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Check version</a:t>
              </a: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6CDF66BB-DE7B-428A-AFBB-AF288ADD20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0181" y="3979588"/>
            <a:ext cx="144000" cy="144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3079D2-45F7-498C-B324-F8027DBDF1B5}"/>
              </a:ext>
            </a:extLst>
          </p:cNvPr>
          <p:cNvSpPr txBox="1"/>
          <p:nvPr/>
        </p:nvSpPr>
        <p:spPr>
          <a:xfrm>
            <a:off x="5199461" y="3645114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Tools: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</a:t>
            </a:r>
            <a:r>
              <a:rPr lang="en-GB" sz="700" dirty="0">
                <a:solidFill>
                  <a:srgbClr val="CCCCCC"/>
                </a:solidFill>
              </a:rPr>
              <a:t>Status: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205BAE5B-C7F4-49EB-A487-BDDE91744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09994" y="3740400"/>
            <a:ext cx="143866" cy="14386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D9A5EEB-C1D3-414F-B6C2-D4E6535693C4}"/>
              </a:ext>
            </a:extLst>
          </p:cNvPr>
          <p:cNvSpPr/>
          <p:nvPr/>
        </p:nvSpPr>
        <p:spPr>
          <a:xfrm>
            <a:off x="5430859" y="3928256"/>
            <a:ext cx="9000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 LRCTL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EE045-5809-42EB-A03C-152520BB85FC}"/>
              </a:ext>
            </a:extLst>
          </p:cNvPr>
          <p:cNvSpPr/>
          <p:nvPr/>
        </p:nvSpPr>
        <p:spPr>
          <a:xfrm>
            <a:off x="7619619" y="3924107"/>
            <a:ext cx="1264258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 OCPIPELINE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58AC8E-5944-4364-9C42-42DA90B47753}"/>
              </a:ext>
            </a:extLst>
          </p:cNvPr>
          <p:cNvSpPr/>
          <p:nvPr/>
        </p:nvSpPr>
        <p:spPr>
          <a:xfrm>
            <a:off x="6525239" y="3928256"/>
            <a:ext cx="9000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 LRJQ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092621E2-409A-4E65-8571-3115E696B9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0181" y="4732650"/>
            <a:ext cx="144000" cy="144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39E5BF5-2140-4378-B124-D101C6F6700E}"/>
              </a:ext>
            </a:extLst>
          </p:cNvPr>
          <p:cNvSpPr txBox="1"/>
          <p:nvPr/>
        </p:nvSpPr>
        <p:spPr>
          <a:xfrm>
            <a:off x="5199461" y="4398176"/>
            <a:ext cx="627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Docker: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</a:t>
            </a:r>
            <a:r>
              <a:rPr lang="en-GB" sz="700" dirty="0">
                <a:solidFill>
                  <a:srgbClr val="CCCCCC"/>
                </a:solidFill>
              </a:rPr>
              <a:t>Status: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998E2FF6-C36A-463D-BAC5-967ECC8DD1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09994" y="4493462"/>
            <a:ext cx="143866" cy="14386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1B68E34-187B-49C7-9D7C-AC5F76BC10D4}"/>
              </a:ext>
            </a:extLst>
          </p:cNvPr>
          <p:cNvSpPr/>
          <p:nvPr/>
        </p:nvSpPr>
        <p:spPr>
          <a:xfrm>
            <a:off x="5430859" y="4681318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Check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F92D91-5613-427A-8A36-8C96C3B097A2}"/>
              </a:ext>
            </a:extLst>
          </p:cNvPr>
          <p:cNvSpPr/>
          <p:nvPr/>
        </p:nvSpPr>
        <p:spPr>
          <a:xfrm>
            <a:off x="7803877" y="4677169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Upgrade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7AF4BD-DA85-41D5-BBD4-D2F9A395CDA5}"/>
              </a:ext>
            </a:extLst>
          </p:cNvPr>
          <p:cNvSpPr/>
          <p:nvPr/>
        </p:nvSpPr>
        <p:spPr>
          <a:xfrm>
            <a:off x="6617368" y="4681318"/>
            <a:ext cx="10800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2D17E851-77DA-4B3F-95FB-06AEAE2943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0181" y="5432808"/>
            <a:ext cx="144000" cy="144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B8546DA-492B-43AB-897F-DECDD185235E}"/>
              </a:ext>
            </a:extLst>
          </p:cNvPr>
          <p:cNvSpPr txBox="1"/>
          <p:nvPr/>
        </p:nvSpPr>
        <p:spPr>
          <a:xfrm>
            <a:off x="5199461" y="5098334"/>
            <a:ext cx="10903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Open-Collector: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</a:t>
            </a:r>
            <a:r>
              <a:rPr lang="en-GB" sz="700" dirty="0">
                <a:solidFill>
                  <a:srgbClr val="CCCCCC"/>
                </a:solidFill>
              </a:rPr>
              <a:t>Status: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52AE46F-648A-4288-8B1F-D89C3225BA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09994" y="5193620"/>
            <a:ext cx="143866" cy="14386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598274FD-5DC7-42F8-B50E-D62ACE4CA4E3}"/>
              </a:ext>
            </a:extLst>
          </p:cNvPr>
          <p:cNvSpPr/>
          <p:nvPr/>
        </p:nvSpPr>
        <p:spPr>
          <a:xfrm>
            <a:off x="5430859" y="5381476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Check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DD02FB-BE09-48D6-AB3E-64AEF66D5BFD}"/>
              </a:ext>
            </a:extLst>
          </p:cNvPr>
          <p:cNvSpPr/>
          <p:nvPr/>
        </p:nvSpPr>
        <p:spPr>
          <a:xfrm>
            <a:off x="7803877" y="5377327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Upgrade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5C8900-C67D-4DFB-BAA5-E6443D085A15}"/>
              </a:ext>
            </a:extLst>
          </p:cNvPr>
          <p:cNvSpPr/>
          <p:nvPr/>
        </p:nvSpPr>
        <p:spPr>
          <a:xfrm>
            <a:off x="6617368" y="5381476"/>
            <a:ext cx="10800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F0121A-6AB9-4FB6-9B9B-B9DCA642AEC8}"/>
              </a:ext>
            </a:extLst>
          </p:cNvPr>
          <p:cNvSpPr/>
          <p:nvPr/>
        </p:nvSpPr>
        <p:spPr>
          <a:xfrm>
            <a:off x="5430859" y="5724431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Restart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BA1F42-A06A-4A05-9E08-7EDA90C5D2C2}"/>
              </a:ext>
            </a:extLst>
          </p:cNvPr>
          <p:cNvSpPr/>
          <p:nvPr/>
        </p:nvSpPr>
        <p:spPr>
          <a:xfrm>
            <a:off x="7803877" y="5720282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Stop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B391A3-5B9B-457E-82E6-271D748D90E2}"/>
              </a:ext>
            </a:extLst>
          </p:cNvPr>
          <p:cNvSpPr/>
          <p:nvPr/>
        </p:nvSpPr>
        <p:spPr>
          <a:xfrm>
            <a:off x="6617368" y="5724431"/>
            <a:ext cx="108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Start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22106085-ABA8-40AD-8B94-143451566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0181" y="6509483"/>
            <a:ext cx="144000" cy="1440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D200308-1860-46E0-97E5-7BF02696E68D}"/>
              </a:ext>
            </a:extLst>
          </p:cNvPr>
          <p:cNvSpPr txBox="1"/>
          <p:nvPr/>
        </p:nvSpPr>
        <p:spPr>
          <a:xfrm>
            <a:off x="5199461" y="6175009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Open-Collector Configuration: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     </a:t>
            </a:r>
            <a:r>
              <a:rPr lang="en-GB" sz="700" dirty="0">
                <a:solidFill>
                  <a:srgbClr val="CCCCCC"/>
                </a:solidFill>
              </a:rPr>
              <a:t>Status: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DE020369-3ED1-4AEB-8750-F5BF05D10B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09994" y="6270295"/>
            <a:ext cx="143866" cy="143866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45F854B-1CF8-42A2-B05D-991993EA1B96}"/>
              </a:ext>
            </a:extLst>
          </p:cNvPr>
          <p:cNvSpPr/>
          <p:nvPr/>
        </p:nvSpPr>
        <p:spPr>
          <a:xfrm>
            <a:off x="5430859" y="6458151"/>
            <a:ext cx="144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Export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DBD520-1ACC-4DD8-961F-A597D0387F34}"/>
              </a:ext>
            </a:extLst>
          </p:cNvPr>
          <p:cNvSpPr/>
          <p:nvPr/>
        </p:nvSpPr>
        <p:spPr>
          <a:xfrm>
            <a:off x="7443877" y="6454002"/>
            <a:ext cx="1440000" cy="262800"/>
          </a:xfrm>
          <a:prstGeom prst="rect">
            <a:avLst/>
          </a:prstGeom>
          <a:solidFill>
            <a:srgbClr val="46484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99982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56097" cy="47032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43289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4"/>
            <a:ext cx="4248000" cy="725600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Installation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FB59B-EF8D-4AF3-9C84-5EA457B6C811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Pipelines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69E2361-F7D1-4942-B415-A26492B1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BC4025-0CB2-42F0-8256-C637CF246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F790A50-182C-470F-A39F-1CE22E751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66C5FC1-DF26-4680-958B-86FCDD118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33771B6-DA36-440A-AFAD-41B27957B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D72530-699E-4F5E-89A4-FA23F9C1DE89}"/>
              </a:ext>
            </a:extLst>
          </p:cNvPr>
          <p:cNvSpPr/>
          <p:nvPr/>
        </p:nvSpPr>
        <p:spPr>
          <a:xfrm>
            <a:off x="5133502" y="1415501"/>
            <a:ext cx="3909600" cy="26280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Default Full Install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DFA1B-04CC-4B3A-BFB7-9D581A027ADE}"/>
              </a:ext>
            </a:extLst>
          </p:cNvPr>
          <p:cNvSpPr/>
          <p:nvPr/>
        </p:nvSpPr>
        <p:spPr>
          <a:xfrm>
            <a:off x="5133502" y="1965366"/>
            <a:ext cx="3909600" cy="18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AE206-B2C3-4635-ABC5-592A038A3C29}"/>
              </a:ext>
            </a:extLst>
          </p:cNvPr>
          <p:cNvSpPr/>
          <p:nvPr/>
        </p:nvSpPr>
        <p:spPr>
          <a:xfrm>
            <a:off x="5166843" y="1901825"/>
            <a:ext cx="600548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491682-12B4-46A0-8858-E7B19C0C0190}"/>
              </a:ext>
            </a:extLst>
          </p:cNvPr>
          <p:cNvSpPr txBox="1"/>
          <p:nvPr/>
        </p:nvSpPr>
        <p:spPr>
          <a:xfrm>
            <a:off x="5095083" y="18235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Advanced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467958-8B2C-44FE-AF7C-891D2CCF6DC6}"/>
              </a:ext>
            </a:extLst>
          </p:cNvPr>
          <p:cNvGrpSpPr/>
          <p:nvPr/>
        </p:nvGrpSpPr>
        <p:grpSpPr>
          <a:xfrm>
            <a:off x="8791681" y="1842540"/>
            <a:ext cx="261610" cy="248786"/>
            <a:chOff x="8791681" y="1842540"/>
            <a:chExt cx="261610" cy="2487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9A42D4-6C53-48AC-BD02-F8D7C1BD2548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E7A11-3ADB-47AC-A82B-F50F137BFA43}"/>
                </a:ext>
              </a:extLst>
            </p:cNvPr>
            <p:cNvSpPr txBox="1"/>
            <p:nvPr/>
          </p:nvSpPr>
          <p:spPr>
            <a:xfrm rot="16200000">
              <a:off x="8798093" y="1836128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D19BA85-2722-4188-9DAC-0148D98021D7}"/>
              </a:ext>
            </a:extLst>
          </p:cNvPr>
          <p:cNvSpPr/>
          <p:nvPr/>
        </p:nvSpPr>
        <p:spPr>
          <a:xfrm>
            <a:off x="5133502" y="2360995"/>
            <a:ext cx="3909600" cy="568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958311-AFAD-46CE-8349-5FDB39401FD3}"/>
              </a:ext>
            </a:extLst>
          </p:cNvPr>
          <p:cNvSpPr/>
          <p:nvPr/>
        </p:nvSpPr>
        <p:spPr>
          <a:xfrm>
            <a:off x="5166843" y="2297455"/>
            <a:ext cx="491007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3A259B-416F-4535-85E4-CF15D462CD48}"/>
              </a:ext>
            </a:extLst>
          </p:cNvPr>
          <p:cNvSpPr txBox="1"/>
          <p:nvPr/>
        </p:nvSpPr>
        <p:spPr>
          <a:xfrm>
            <a:off x="5095083" y="221922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Options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2B5041-CEE8-410E-922B-0C88F65D960A}"/>
              </a:ext>
            </a:extLst>
          </p:cNvPr>
          <p:cNvGrpSpPr/>
          <p:nvPr/>
        </p:nvGrpSpPr>
        <p:grpSpPr>
          <a:xfrm>
            <a:off x="8807619" y="2226995"/>
            <a:ext cx="248786" cy="261610"/>
            <a:chOff x="8807619" y="1831365"/>
            <a:chExt cx="248786" cy="26161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E0405C-A451-42F1-A3EA-3B5E408C2866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328D73-D1C3-4F0C-869D-22B6AF9EA475}"/>
                </a:ext>
              </a:extLst>
            </p:cNvPr>
            <p:cNvSpPr txBox="1"/>
            <p:nvPr/>
          </p:nvSpPr>
          <p:spPr>
            <a:xfrm>
              <a:off x="8807619" y="1831365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5573BCC-9A31-444F-B349-60C2DCC6E989}"/>
              </a:ext>
            </a:extLst>
          </p:cNvPr>
          <p:cNvSpPr txBox="1"/>
          <p:nvPr/>
        </p:nvSpPr>
        <p:spPr>
          <a:xfrm>
            <a:off x="5199461" y="247370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Docker: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9B9F82-5443-44D5-834F-C24EF62F3337}"/>
              </a:ext>
            </a:extLst>
          </p:cNvPr>
          <p:cNvGrpSpPr/>
          <p:nvPr/>
        </p:nvGrpSpPr>
        <p:grpSpPr>
          <a:xfrm>
            <a:off x="5199461" y="7396897"/>
            <a:ext cx="3554399" cy="553080"/>
            <a:chOff x="5200180" y="3065655"/>
            <a:chExt cx="3554399" cy="553080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D5A4580-E440-4179-BF75-3A3F1EB0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900" y="3400129"/>
              <a:ext cx="144000" cy="144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E510557-E0B4-4F81-81B4-C3DCB4F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10713" y="3160941"/>
              <a:ext cx="143866" cy="143866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35735A-1C09-436E-B624-D3BB4E3A58AB}"/>
                </a:ext>
              </a:extLst>
            </p:cNvPr>
            <p:cNvSpPr txBox="1"/>
            <p:nvPr/>
          </p:nvSpPr>
          <p:spPr>
            <a:xfrm>
              <a:off x="5200180" y="3065655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Extra repositories: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C78A7C-3580-46A2-84D5-60A89B03DDF9}"/>
                </a:ext>
              </a:extLst>
            </p:cNvPr>
            <p:cNvSpPr/>
            <p:nvPr/>
          </p:nvSpPr>
          <p:spPr>
            <a:xfrm>
              <a:off x="5453388" y="3338937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6F43C0-D2CE-488E-BF1D-966F56817EDD}"/>
              </a:ext>
            </a:extLst>
          </p:cNvPr>
          <p:cNvGrpSpPr/>
          <p:nvPr/>
        </p:nvGrpSpPr>
        <p:grpSpPr>
          <a:xfrm>
            <a:off x="5199461" y="2715767"/>
            <a:ext cx="3554399" cy="553080"/>
            <a:chOff x="5199461" y="2715767"/>
            <a:chExt cx="3554399" cy="553080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9B2B5B2-42AC-4BB4-A184-6778B4292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872EABE7-AE1D-4A15-9336-A816C803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926D1B-84B7-434C-B704-DBD3B67FD4FE}"/>
                </a:ext>
              </a:extLst>
            </p:cNvPr>
            <p:cNvSpPr txBox="1"/>
            <p:nvPr/>
          </p:nvSpPr>
          <p:spPr>
            <a:xfrm>
              <a:off x="5199461" y="2715767"/>
              <a:ext cx="2528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Installation extra &amp; custom parameters: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0183DC-13DE-4C8D-AF56-F59B8753DEA1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D88DBF-687B-4FE0-9C24-CAF8785C94AD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832968" y="2604513"/>
            <a:ext cx="3210134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00CC772-F5C6-4825-BB97-A2203C44057F}"/>
              </a:ext>
            </a:extLst>
          </p:cNvPr>
          <p:cNvGrpSpPr/>
          <p:nvPr/>
        </p:nvGrpSpPr>
        <p:grpSpPr>
          <a:xfrm>
            <a:off x="5199461" y="3291639"/>
            <a:ext cx="3554399" cy="553080"/>
            <a:chOff x="5199461" y="2715767"/>
            <a:chExt cx="3554399" cy="553080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7D63C768-FE63-4B9B-BEEB-5AE0F1475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8A67C5C-B494-4350-B2C7-3C3C6D534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E4E526-2846-41DA-910F-4C1DC76E9299}"/>
                </a:ext>
              </a:extLst>
            </p:cNvPr>
            <p:cNvSpPr txBox="1"/>
            <p:nvPr/>
          </p:nvSpPr>
          <p:spPr>
            <a:xfrm>
              <a:off x="5199461" y="2715767"/>
              <a:ext cx="23150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Upgrade extra &amp; custom parameters: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88B6DA-DA4F-4E77-91F8-C90EEF7DD268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5D1001E-06EE-40A3-A32E-5A519C7AF8D4}"/>
              </a:ext>
            </a:extLst>
          </p:cNvPr>
          <p:cNvSpPr txBox="1"/>
          <p:nvPr/>
        </p:nvSpPr>
        <p:spPr>
          <a:xfrm>
            <a:off x="5199461" y="392718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Open-Collector: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2B1F0D-0CB3-4BDB-9AE0-C619DC8DF961}"/>
              </a:ext>
            </a:extLst>
          </p:cNvPr>
          <p:cNvGrpSpPr/>
          <p:nvPr/>
        </p:nvGrpSpPr>
        <p:grpSpPr>
          <a:xfrm>
            <a:off x="5199461" y="4169239"/>
            <a:ext cx="3554399" cy="553080"/>
            <a:chOff x="5199461" y="2715767"/>
            <a:chExt cx="3554399" cy="553080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A1C4A21F-BACA-4246-9B31-F58AD4EEE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D19573B1-F73E-40FB-ACE6-3D1B4A5F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5D4A87-CC8E-4BBB-93EE-B23FD8A4C38C}"/>
                </a:ext>
              </a:extLst>
            </p:cNvPr>
            <p:cNvSpPr txBox="1"/>
            <p:nvPr/>
          </p:nvSpPr>
          <p:spPr>
            <a:xfrm>
              <a:off x="5199461" y="2715767"/>
              <a:ext cx="2528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Installation, extra &amp; custom parameters: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C91C86-9626-463E-A579-6679C2332B36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61D850-2ACA-4A3D-B6F8-BA8CB46BE72D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309060" y="4057985"/>
            <a:ext cx="2734042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88628B4-5C6C-4218-942F-501DFB07EA3F}"/>
              </a:ext>
            </a:extLst>
          </p:cNvPr>
          <p:cNvGrpSpPr/>
          <p:nvPr/>
        </p:nvGrpSpPr>
        <p:grpSpPr>
          <a:xfrm>
            <a:off x="5199461" y="4763959"/>
            <a:ext cx="3554399" cy="553080"/>
            <a:chOff x="5199461" y="2715767"/>
            <a:chExt cx="3554399" cy="553080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43070ED-8239-4DCD-BECE-E0287F5C6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7A87918B-9ADF-41FD-864F-E1122302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95C5CD-7E09-493E-B3C9-B7F5614B3F7D}"/>
                </a:ext>
              </a:extLst>
            </p:cNvPr>
            <p:cNvSpPr txBox="1"/>
            <p:nvPr/>
          </p:nvSpPr>
          <p:spPr>
            <a:xfrm>
              <a:off x="5199461" y="2715767"/>
              <a:ext cx="23503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Upgrade, extra &amp; custom parameters: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D3844D-21B7-4393-B1D3-A75FE67380C6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798741F-6546-4DD3-9008-BB54F94AB969}"/>
              </a:ext>
            </a:extLst>
          </p:cNvPr>
          <p:cNvGrpSpPr/>
          <p:nvPr/>
        </p:nvGrpSpPr>
        <p:grpSpPr>
          <a:xfrm>
            <a:off x="5199461" y="5358679"/>
            <a:ext cx="3554399" cy="553080"/>
            <a:chOff x="5199461" y="2715767"/>
            <a:chExt cx="3554399" cy="55308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20A35227-E052-42ED-A4C1-3A5668E24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60EA782A-066F-4616-9897-C3535738E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7240D5-F098-47B4-B93B-B33C561354B9}"/>
                </a:ext>
              </a:extLst>
            </p:cNvPr>
            <p:cNvSpPr txBox="1"/>
            <p:nvPr/>
          </p:nvSpPr>
          <p:spPr>
            <a:xfrm>
              <a:off x="5199461" y="2715767"/>
              <a:ext cx="2271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Restart, extra &amp; custom parameters: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5E8A041-D1B7-4A24-AE31-3138BEA217AB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238396-A1C9-43D7-9099-F1C2EC027BED}"/>
              </a:ext>
            </a:extLst>
          </p:cNvPr>
          <p:cNvGrpSpPr/>
          <p:nvPr/>
        </p:nvGrpSpPr>
        <p:grpSpPr>
          <a:xfrm>
            <a:off x="5199461" y="5953399"/>
            <a:ext cx="3554399" cy="553080"/>
            <a:chOff x="5199461" y="2715767"/>
            <a:chExt cx="3554399" cy="553080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B6D7FC0-CE10-4DA9-81BA-052FAAE9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974DD966-BF9B-4D98-BE44-0A005A43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0728DA-2892-4ED3-868F-D79325EDACDE}"/>
                </a:ext>
              </a:extLst>
            </p:cNvPr>
            <p:cNvSpPr txBox="1"/>
            <p:nvPr/>
          </p:nvSpPr>
          <p:spPr>
            <a:xfrm>
              <a:off x="5199461" y="2715767"/>
              <a:ext cx="21339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Start, extra &amp; custom parameters: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3B6752-3206-4312-B556-C3021015630D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7B4C55-BCCF-4CF7-80FA-D0B2817217F0}"/>
              </a:ext>
            </a:extLst>
          </p:cNvPr>
          <p:cNvGrpSpPr/>
          <p:nvPr/>
        </p:nvGrpSpPr>
        <p:grpSpPr>
          <a:xfrm>
            <a:off x="5199461" y="6548120"/>
            <a:ext cx="3554399" cy="553080"/>
            <a:chOff x="5199461" y="2715767"/>
            <a:chExt cx="3554399" cy="553080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5AC98D34-5D33-4713-8F98-74CAA18D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3050241"/>
              <a:ext cx="144000" cy="144000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249B8674-E306-49D5-8CDE-00CD64512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2811053"/>
              <a:ext cx="143866" cy="14386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E4F3B73-A46E-4C9C-973A-2E2ED6C39CF8}"/>
                </a:ext>
              </a:extLst>
            </p:cNvPr>
            <p:cNvSpPr txBox="1"/>
            <p:nvPr/>
          </p:nvSpPr>
          <p:spPr>
            <a:xfrm>
              <a:off x="5199461" y="2715767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Stop, extra &amp; custom parameters: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C22978-A32E-42FF-9DCD-C87CB8DEED65}"/>
                </a:ext>
              </a:extLst>
            </p:cNvPr>
            <p:cNvSpPr/>
            <p:nvPr/>
          </p:nvSpPr>
          <p:spPr>
            <a:xfrm>
              <a:off x="5452669" y="2989049"/>
              <a:ext cx="3301191" cy="279798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FC814C2-ABED-4164-949A-17ABC0A5F03E}"/>
              </a:ext>
            </a:extLst>
          </p:cNvPr>
          <p:cNvSpPr txBox="1"/>
          <p:nvPr/>
        </p:nvSpPr>
        <p:spPr>
          <a:xfrm>
            <a:off x="5199461" y="7142322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Tools: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A3C644-AACC-44FE-9113-B993BC9CC6EB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735185" y="7273127"/>
            <a:ext cx="33079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5294197" cy="47032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62464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CAA4498-983F-442F-A0C1-1B10FCD0467F}"/>
              </a:ext>
            </a:extLst>
          </p:cNvPr>
          <p:cNvSpPr/>
          <p:nvPr/>
        </p:nvSpPr>
        <p:spPr>
          <a:xfrm>
            <a:off x="4929337" y="897393"/>
            <a:ext cx="4248000" cy="10446881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1D3BF-151A-4A9D-A55F-B8C08030CDA6}"/>
              </a:ext>
            </a:extLst>
          </p:cNvPr>
          <p:cNvCxnSpPr>
            <a:cxnSpLocks/>
          </p:cNvCxnSpPr>
          <p:nvPr/>
        </p:nvCxnSpPr>
        <p:spPr>
          <a:xfrm>
            <a:off x="4929337" y="1304653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Pipelines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Open-Collector Helper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2524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Open-Collector Helper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Welcome &amp; Help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Login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Status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Installation</a:t>
            </a:r>
          </a:p>
          <a:p>
            <a:pPr>
              <a:spcAft>
                <a:spcPts val="200"/>
              </a:spcAft>
            </a:pPr>
            <a:r>
              <a:rPr lang="en-GB" sz="1100" dirty="0">
                <a:solidFill>
                  <a:srgbClr val="CCCCCC"/>
                </a:solidFill>
              </a:rPr>
              <a:t>Pipelines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0A237970-EB31-4CE2-8E01-2689727F2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290" y="1462560"/>
            <a:ext cx="144000" cy="14057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D0B0A2C0-F602-425C-89F1-400401B9C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8290" y="1650188"/>
            <a:ext cx="139765" cy="14400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E0D32C8B-5516-4E46-9D9D-E9248BDE0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8290" y="1080442"/>
            <a:ext cx="121263" cy="144000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DE7E07CD-D9F3-4639-B49A-D25FBCB71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290" y="891161"/>
            <a:ext cx="144000" cy="14222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BD3F564-1717-4D99-9577-8F02365A70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8290" y="1271501"/>
            <a:ext cx="144000" cy="144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72A6D9-E08E-402E-8999-6FAD1CDDA32E}"/>
              </a:ext>
            </a:extLst>
          </p:cNvPr>
          <p:cNvSpPr txBox="1"/>
          <p:nvPr/>
        </p:nvSpPr>
        <p:spPr>
          <a:xfrm>
            <a:off x="5272017" y="5222838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New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4C6C3CBA-50DD-4382-84E6-8445EDB76E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2462" y="3893586"/>
            <a:ext cx="144000" cy="144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D5CE15-D808-4D26-9EB3-C4873656877F}"/>
              </a:ext>
            </a:extLst>
          </p:cNvPr>
          <p:cNvSpPr txBox="1"/>
          <p:nvPr/>
        </p:nvSpPr>
        <p:spPr>
          <a:xfrm>
            <a:off x="5061742" y="3559112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Pipelines projects: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EF9C4684-18AE-438E-B2FF-DB85BEC638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72275" y="3654398"/>
            <a:ext cx="143866" cy="14386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EA85AD5-31EF-4F3A-9F55-399718E9F3AB}"/>
              </a:ext>
            </a:extLst>
          </p:cNvPr>
          <p:cNvSpPr/>
          <p:nvPr/>
        </p:nvSpPr>
        <p:spPr>
          <a:xfrm>
            <a:off x="5314950" y="3839420"/>
            <a:ext cx="3348031" cy="1298496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5C013C-DCEC-4140-8CA0-6C430926369A}"/>
              </a:ext>
            </a:extLst>
          </p:cNvPr>
          <p:cNvSpPr/>
          <p:nvPr/>
        </p:nvSpPr>
        <p:spPr>
          <a:xfrm>
            <a:off x="5314480" y="3847125"/>
            <a:ext cx="3348031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1FC4236-5137-4BED-92CD-F2AEA6BA8CED}"/>
              </a:ext>
            </a:extLst>
          </p:cNvPr>
          <p:cNvSpPr txBox="1"/>
          <p:nvPr/>
        </p:nvSpPr>
        <p:spPr>
          <a:xfrm>
            <a:off x="5307247" y="3810497"/>
            <a:ext cx="68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FF64AB-9AAC-4105-B2AA-2F25658AF170}"/>
              </a:ext>
            </a:extLst>
          </p:cNvPr>
          <p:cNvGrpSpPr/>
          <p:nvPr/>
        </p:nvGrpSpPr>
        <p:grpSpPr>
          <a:xfrm>
            <a:off x="5314945" y="3840367"/>
            <a:ext cx="3347566" cy="1098945"/>
            <a:chOff x="5312569" y="1836988"/>
            <a:chExt cx="2974181" cy="109894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907E102-E000-4910-8279-5ECAEA16B89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ADE437-3FDA-4388-BB95-9EB44CF6B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6268CF-ED44-47E0-98A0-888D9202878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418D00-F49C-4EC9-8FA8-50407BBAECA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1C6C59-4138-441D-9019-09D8302E891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BE758AC-B705-4181-AA43-87740765EC7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0C51315-D292-43B3-9CAB-8F3D1095EF61}"/>
              </a:ext>
            </a:extLst>
          </p:cNvPr>
          <p:cNvSpPr txBox="1"/>
          <p:nvPr/>
        </p:nvSpPr>
        <p:spPr>
          <a:xfrm>
            <a:off x="5272017" y="3003313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Enabled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542373-ED8D-43C0-9223-E2D4EB88872C}"/>
              </a:ext>
            </a:extLst>
          </p:cNvPr>
          <p:cNvSpPr txBox="1"/>
          <p:nvPr/>
        </p:nvSpPr>
        <p:spPr>
          <a:xfrm>
            <a:off x="6429917" y="3003313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Disabled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2428F40-3557-4F9A-8B41-7AD0F322E4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32230" y="3344439"/>
            <a:ext cx="143866" cy="14386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974509B-5980-45D4-95E4-0BD3E6CF8A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2462" y="1684963"/>
            <a:ext cx="144000" cy="144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60C76A-ADB9-4E62-878D-7EF308A051A3}"/>
              </a:ext>
            </a:extLst>
          </p:cNvPr>
          <p:cNvSpPr txBox="1"/>
          <p:nvPr/>
        </p:nvSpPr>
        <p:spPr>
          <a:xfrm>
            <a:off x="5061742" y="1350489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Installed pipelines: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1DC9484-D2C6-4E65-9DE3-900C590CE0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72275" y="1445775"/>
            <a:ext cx="143866" cy="14386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01BCA14-A877-4AC8-BF21-D5732068E192}"/>
              </a:ext>
            </a:extLst>
          </p:cNvPr>
          <p:cNvSpPr/>
          <p:nvPr/>
        </p:nvSpPr>
        <p:spPr>
          <a:xfrm>
            <a:off x="5314950" y="1630797"/>
            <a:ext cx="3348031" cy="1306345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83B8D1-79D0-4C26-AA5D-F988FA51C4CA}"/>
              </a:ext>
            </a:extLst>
          </p:cNvPr>
          <p:cNvSpPr/>
          <p:nvPr/>
        </p:nvSpPr>
        <p:spPr>
          <a:xfrm>
            <a:off x="5314480" y="1638502"/>
            <a:ext cx="3348031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44B7D-805E-4A81-A0F2-DA6DCF68AD3C}"/>
              </a:ext>
            </a:extLst>
          </p:cNvPr>
          <p:cNvSpPr txBox="1"/>
          <p:nvPr/>
        </p:nvSpPr>
        <p:spPr>
          <a:xfrm>
            <a:off x="5307247" y="1601874"/>
            <a:ext cx="68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Status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E32A42-2890-41A7-96AC-4A79C73AC67C}"/>
              </a:ext>
            </a:extLst>
          </p:cNvPr>
          <p:cNvSpPr txBox="1"/>
          <p:nvPr/>
        </p:nvSpPr>
        <p:spPr>
          <a:xfrm>
            <a:off x="5928419" y="160187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B7D7D3-958C-47B6-BB90-85F9D38E6273}"/>
              </a:ext>
            </a:extLst>
          </p:cNvPr>
          <p:cNvCxnSpPr>
            <a:cxnSpLocks/>
          </p:cNvCxnSpPr>
          <p:nvPr/>
        </p:nvCxnSpPr>
        <p:spPr>
          <a:xfrm>
            <a:off x="5928419" y="1633868"/>
            <a:ext cx="0" cy="1303274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EEB441F-53DB-4EEE-B06F-5F8CE98EAEEB}"/>
              </a:ext>
            </a:extLst>
          </p:cNvPr>
          <p:cNvGrpSpPr/>
          <p:nvPr/>
        </p:nvGrpSpPr>
        <p:grpSpPr>
          <a:xfrm>
            <a:off x="5314945" y="1631744"/>
            <a:ext cx="3347566" cy="1098945"/>
            <a:chOff x="5312569" y="1836988"/>
            <a:chExt cx="2974181" cy="109894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169E2CA-3082-48B6-8261-E0E89485F5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5E4E5A8-E857-41C9-B118-0BCAB90CDFA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ECD805-88C2-491C-AADC-B5D9F309314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ED72171-8DB7-40BA-81A6-83864FBC6A6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33CD38-56B4-4A3B-BAC7-F65CCCADC34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267E440-A615-402E-A136-CA79A3474E1D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EDF4C70-D1A7-4881-A901-A524C9E388F6}"/>
              </a:ext>
            </a:extLst>
          </p:cNvPr>
          <p:cNvSpPr/>
          <p:nvPr/>
        </p:nvSpPr>
        <p:spPr>
          <a:xfrm>
            <a:off x="5304346" y="3372979"/>
            <a:ext cx="106489" cy="104879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86499-1AFE-4FF8-AB8E-708523FBC91A}"/>
              </a:ext>
            </a:extLst>
          </p:cNvPr>
          <p:cNvSpPr txBox="1"/>
          <p:nvPr/>
        </p:nvSpPr>
        <p:spPr>
          <a:xfrm>
            <a:off x="5421743" y="3281176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Auto-restart the Open-Collector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C405A6-D372-4F5A-89D0-15454E146DE6}"/>
              </a:ext>
            </a:extLst>
          </p:cNvPr>
          <p:cNvSpPr txBox="1"/>
          <p:nvPr/>
        </p:nvSpPr>
        <p:spPr>
          <a:xfrm>
            <a:off x="7578481" y="3003313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Refresh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D805CD5-F033-4F09-BD26-B2205316C242}"/>
              </a:ext>
            </a:extLst>
          </p:cNvPr>
          <p:cNvSpPr txBox="1"/>
          <p:nvPr/>
        </p:nvSpPr>
        <p:spPr>
          <a:xfrm>
            <a:off x="6605249" y="5222838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Install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FFD6CF0-581A-427E-9DC9-2947AEDF1588}"/>
              </a:ext>
            </a:extLst>
          </p:cNvPr>
          <p:cNvSpPr txBox="1"/>
          <p:nvPr/>
        </p:nvSpPr>
        <p:spPr>
          <a:xfrm>
            <a:off x="7938481" y="5222838"/>
            <a:ext cx="720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Delete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E9F67B-A9E7-4239-9D09-CE7E46F53AF8}"/>
              </a:ext>
            </a:extLst>
          </p:cNvPr>
          <p:cNvSpPr/>
          <p:nvPr/>
        </p:nvSpPr>
        <p:spPr>
          <a:xfrm>
            <a:off x="5133502" y="5683860"/>
            <a:ext cx="3909600" cy="555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868345-B93B-43DB-BF20-ADF26CE546BF}"/>
              </a:ext>
            </a:extLst>
          </p:cNvPr>
          <p:cNvSpPr/>
          <p:nvPr/>
        </p:nvSpPr>
        <p:spPr>
          <a:xfrm>
            <a:off x="5166842" y="5620320"/>
            <a:ext cx="886295" cy="11747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772B9D-6901-4B19-99AA-F3D4C9532D59}"/>
              </a:ext>
            </a:extLst>
          </p:cNvPr>
          <p:cNvSpPr txBox="1"/>
          <p:nvPr/>
        </p:nvSpPr>
        <p:spPr>
          <a:xfrm>
            <a:off x="5095083" y="554209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Pipeline editor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471E2D-A37E-43CA-85CA-D14363D0ADB9}"/>
              </a:ext>
            </a:extLst>
          </p:cNvPr>
          <p:cNvGrpSpPr/>
          <p:nvPr/>
        </p:nvGrpSpPr>
        <p:grpSpPr>
          <a:xfrm>
            <a:off x="8807619" y="5549860"/>
            <a:ext cx="248786" cy="261610"/>
            <a:chOff x="8807619" y="1831365"/>
            <a:chExt cx="248786" cy="2616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FF8C2DF-7D29-4432-9A34-D435563FB9A5}"/>
                </a:ext>
              </a:extLst>
            </p:cNvPr>
            <p:cNvSpPr/>
            <p:nvPr/>
          </p:nvSpPr>
          <p:spPr>
            <a:xfrm>
              <a:off x="8870154" y="1906588"/>
              <a:ext cx="123825" cy="123825"/>
            </a:xfrm>
            <a:prstGeom prst="ellipse">
              <a:avLst/>
            </a:prstGeom>
            <a:solidFill>
              <a:srgbClr val="2E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7B372BC-48AA-44F0-A05E-BD42A9DD84CE}"/>
                </a:ext>
              </a:extLst>
            </p:cNvPr>
            <p:cNvSpPr txBox="1"/>
            <p:nvPr/>
          </p:nvSpPr>
          <p:spPr>
            <a:xfrm>
              <a:off x="8807619" y="1831365"/>
              <a:ext cx="24878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D8C4AA-F9A7-4568-A717-5F4945031FA4}"/>
              </a:ext>
            </a:extLst>
          </p:cNvPr>
          <p:cNvGrpSpPr/>
          <p:nvPr/>
        </p:nvGrpSpPr>
        <p:grpSpPr>
          <a:xfrm>
            <a:off x="5199461" y="5825712"/>
            <a:ext cx="3554399" cy="1458386"/>
            <a:chOff x="5199461" y="5825712"/>
            <a:chExt cx="3554399" cy="1458386"/>
          </a:xfrm>
        </p:grpSpPr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DE0FEDD4-6C71-4FEA-9033-D309CFB9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6160186"/>
              <a:ext cx="144000" cy="144000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4763E9F9-02CE-442D-990D-7DB37E70B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5920998"/>
              <a:ext cx="143866" cy="143866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BC0CC6A-49C3-4BA4-B41C-3D98C0BC123A}"/>
                </a:ext>
              </a:extLst>
            </p:cNvPr>
            <p:cNvSpPr txBox="1"/>
            <p:nvPr/>
          </p:nvSpPr>
          <p:spPr>
            <a:xfrm>
              <a:off x="5199461" y="5825712"/>
              <a:ext cx="5180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Filter: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4556625-33B2-43B0-93B6-3F6C35BD64C5}"/>
                </a:ext>
              </a:extLst>
            </p:cNvPr>
            <p:cNvSpPr/>
            <p:nvPr/>
          </p:nvSpPr>
          <p:spPr>
            <a:xfrm>
              <a:off x="5452669" y="6098993"/>
              <a:ext cx="3301191" cy="825177"/>
            </a:xfrm>
            <a:prstGeom prst="rect">
              <a:avLst/>
            </a:prstGeom>
            <a:solidFill>
              <a:srgbClr val="1F2121"/>
            </a:solidFill>
            <a:ln>
              <a:noFill/>
            </a:ln>
            <a:effectLst>
              <a:glow rad="38100">
                <a:srgbClr val="115E8B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9DFB444-FE5B-4A12-9223-6C05AC616CCD}"/>
                </a:ext>
              </a:extLst>
            </p:cNvPr>
            <p:cNvSpPr txBox="1"/>
            <p:nvPr/>
          </p:nvSpPr>
          <p:spPr>
            <a:xfrm>
              <a:off x="5448380" y="7022488"/>
              <a:ext cx="108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CCCCCC"/>
                  </a:solidFill>
                </a:defRPr>
              </a:lvl1pPr>
            </a:lstStyle>
            <a:p>
              <a:r>
                <a:rPr lang="en-GB" dirty="0"/>
                <a:t>Save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FCA5DB-5997-43CB-AED9-4516CD541B89}"/>
                </a:ext>
              </a:extLst>
            </p:cNvPr>
            <p:cNvSpPr txBox="1"/>
            <p:nvPr/>
          </p:nvSpPr>
          <p:spPr>
            <a:xfrm>
              <a:off x="6757441" y="7022488"/>
              <a:ext cx="108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Test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59F2645-71A8-4D4E-B3EF-DF0810F7ECCA}"/>
                </a:ext>
              </a:extLst>
            </p:cNvPr>
            <p:cNvSpPr txBox="1"/>
            <p:nvPr/>
          </p:nvSpPr>
          <p:spPr>
            <a:xfrm>
              <a:off x="8030220" y="7022488"/>
              <a:ext cx="720000" cy="261610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Re-load</a:t>
              </a:r>
            </a:p>
          </p:txBody>
        </p:sp>
      </p:grpSp>
      <p:pic>
        <p:nvPicPr>
          <p:cNvPr id="140" name="Graphic 139">
            <a:extLst>
              <a:ext uri="{FF2B5EF4-FFF2-40B4-BE49-F238E27FC236}">
                <a16:creationId xmlns:a16="http://schemas.microsoft.com/office/drawing/2014/main" id="{292FD399-AF95-482B-A919-FAB678F1A7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0181" y="7701034"/>
            <a:ext cx="144000" cy="144000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5667E056-7AB0-42BE-A546-22D5408D6E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09994" y="7461846"/>
            <a:ext cx="143866" cy="14386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14135652-6562-4F0B-AF13-4AAF9D78573E}"/>
              </a:ext>
            </a:extLst>
          </p:cNvPr>
          <p:cNvSpPr txBox="1"/>
          <p:nvPr/>
        </p:nvSpPr>
        <p:spPr>
          <a:xfrm>
            <a:off x="5199461" y="7366560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Transform: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0E166F-B458-4725-88CB-7A6B142D19E7}"/>
              </a:ext>
            </a:extLst>
          </p:cNvPr>
          <p:cNvSpPr/>
          <p:nvPr/>
        </p:nvSpPr>
        <p:spPr>
          <a:xfrm>
            <a:off x="5452669" y="7639841"/>
            <a:ext cx="3301191" cy="1171738"/>
          </a:xfrm>
          <a:prstGeom prst="rect">
            <a:avLst/>
          </a:prstGeom>
          <a:solidFill>
            <a:srgbClr val="1F2121"/>
          </a:solidFill>
          <a:ln>
            <a:noFill/>
          </a:ln>
          <a:effectLst>
            <a:glow rad="38100">
              <a:srgbClr val="115E8B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307740-CC49-40F7-B02F-C47ED26E13D7}"/>
              </a:ext>
            </a:extLst>
          </p:cNvPr>
          <p:cNvSpPr txBox="1"/>
          <p:nvPr/>
        </p:nvSpPr>
        <p:spPr>
          <a:xfrm>
            <a:off x="5447513" y="8871254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Save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F2B2DA0-E628-4301-8895-3064255EEAC5}"/>
              </a:ext>
            </a:extLst>
          </p:cNvPr>
          <p:cNvSpPr txBox="1"/>
          <p:nvPr/>
        </p:nvSpPr>
        <p:spPr>
          <a:xfrm>
            <a:off x="6757441" y="8871254"/>
            <a:ext cx="108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D62647-EEE6-4ADB-8713-2F390EAE1A0D}"/>
              </a:ext>
            </a:extLst>
          </p:cNvPr>
          <p:cNvSpPr txBox="1"/>
          <p:nvPr/>
        </p:nvSpPr>
        <p:spPr>
          <a:xfrm>
            <a:off x="8030220" y="8871254"/>
            <a:ext cx="720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Re-load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9356C-9A0C-4F4E-9619-3068B17DEC61}"/>
              </a:ext>
            </a:extLst>
          </p:cNvPr>
          <p:cNvGrpSpPr/>
          <p:nvPr/>
        </p:nvGrpSpPr>
        <p:grpSpPr>
          <a:xfrm>
            <a:off x="5199461" y="9237823"/>
            <a:ext cx="3608158" cy="1906059"/>
            <a:chOff x="5199461" y="9237823"/>
            <a:chExt cx="3608158" cy="1906059"/>
          </a:xfrm>
        </p:grpSpPr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80ECDE5E-AF29-406F-A149-EC6592F6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10181" y="9572297"/>
              <a:ext cx="144000" cy="144000"/>
            </a:xfrm>
            <a:prstGeom prst="rect">
              <a:avLst/>
            </a:prstGeom>
          </p:spPr>
        </p:pic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C036031B-C07D-4B89-8A7A-E3A1A4C3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09994" y="9333109"/>
              <a:ext cx="143866" cy="143866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AD82C95-2DB4-4679-9C6C-86172F28A5BA}"/>
                </a:ext>
              </a:extLst>
            </p:cNvPr>
            <p:cNvSpPr txBox="1"/>
            <p:nvPr/>
          </p:nvSpPr>
          <p:spPr>
            <a:xfrm>
              <a:off x="5199461" y="9237823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 sample: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F165ADD-5FAE-4584-9597-954C4130A051}"/>
                </a:ext>
              </a:extLst>
            </p:cNvPr>
            <p:cNvSpPr txBox="1"/>
            <p:nvPr/>
          </p:nvSpPr>
          <p:spPr>
            <a:xfrm>
              <a:off x="5424209" y="10882272"/>
              <a:ext cx="144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CCCCCC"/>
                  </a:solidFill>
                </a:defRPr>
              </a:lvl1pPr>
            </a:lstStyle>
            <a:p>
              <a:r>
                <a:rPr lang="en-GB" dirty="0"/>
                <a:t>Load from file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9B5395D-3D08-4B26-B5F7-060EAB80FC6A}"/>
                </a:ext>
              </a:extLst>
            </p:cNvPr>
            <p:cNvSpPr txBox="1"/>
            <p:nvPr/>
          </p:nvSpPr>
          <p:spPr>
            <a:xfrm>
              <a:off x="7310220" y="10882272"/>
              <a:ext cx="14400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Export to file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15636B3-D061-4F09-BD48-E01F1152D4F9}"/>
                </a:ext>
              </a:extLst>
            </p:cNvPr>
            <p:cNvGrpSpPr/>
            <p:nvPr/>
          </p:nvGrpSpPr>
          <p:grpSpPr>
            <a:xfrm>
              <a:off x="5451885" y="9484838"/>
              <a:ext cx="3355734" cy="1335268"/>
              <a:chOff x="5451885" y="9484838"/>
              <a:chExt cx="3355734" cy="1335268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601EFB3-D134-405C-B91A-1AE895333910}"/>
                  </a:ext>
                </a:extLst>
              </p:cNvPr>
              <p:cNvSpPr/>
              <p:nvPr/>
            </p:nvSpPr>
            <p:spPr>
              <a:xfrm>
                <a:off x="5459588" y="9513761"/>
                <a:ext cx="3348031" cy="1306345"/>
              </a:xfrm>
              <a:prstGeom prst="rect">
                <a:avLst/>
              </a:prstGeom>
              <a:solidFill>
                <a:srgbClr val="1F2121"/>
              </a:solidFill>
              <a:ln>
                <a:noFill/>
              </a:ln>
              <a:effectLst>
                <a:glow rad="38100">
                  <a:srgbClr val="115E8B"/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44158A3-F74B-4A49-BBB3-287383BD1D19}"/>
                  </a:ext>
                </a:extLst>
              </p:cNvPr>
              <p:cNvSpPr/>
              <p:nvPr/>
            </p:nvSpPr>
            <p:spPr>
              <a:xfrm>
                <a:off x="5459118" y="9521466"/>
                <a:ext cx="3348031" cy="207970"/>
              </a:xfrm>
              <a:prstGeom prst="rect">
                <a:avLst/>
              </a:prstGeom>
              <a:solidFill>
                <a:srgbClr val="2B2C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4370296-6C22-481D-989C-F83DA9BD7827}"/>
                  </a:ext>
                </a:extLst>
              </p:cNvPr>
              <p:cNvSpPr txBox="1"/>
              <p:nvPr/>
            </p:nvSpPr>
            <p:spPr>
              <a:xfrm>
                <a:off x="5451885" y="9484838"/>
                <a:ext cx="6811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>
                    <a:solidFill>
                      <a:srgbClr val="CCCCCC"/>
                    </a:solidFill>
                  </a:rPr>
                  <a:t>Log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7BBA43-31A1-402C-AF7E-5CF9539FA870}"/>
                  </a:ext>
                </a:extLst>
              </p:cNvPr>
              <p:cNvSpPr txBox="1"/>
              <p:nvPr/>
            </p:nvSpPr>
            <p:spPr>
              <a:xfrm>
                <a:off x="6581098" y="9484838"/>
                <a:ext cx="561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rgbClr val="CCCCCC"/>
                    </a:solidFill>
                  </a:rPr>
                  <a:t>Match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E0E8DEB-316E-4FD0-A1D5-2EA957D09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1098" y="9516832"/>
                <a:ext cx="0" cy="1303274"/>
              </a:xfrm>
              <a:prstGeom prst="line">
                <a:avLst/>
              </a:prstGeom>
              <a:ln>
                <a:solidFill>
                  <a:srgbClr val="4648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6586DA8-D742-498A-87D9-5D1CA0BAC26C}"/>
                  </a:ext>
                </a:extLst>
              </p:cNvPr>
              <p:cNvGrpSpPr/>
              <p:nvPr/>
            </p:nvGrpSpPr>
            <p:grpSpPr>
              <a:xfrm>
                <a:off x="5459583" y="9514708"/>
                <a:ext cx="3347566" cy="1098945"/>
                <a:chOff x="5312569" y="1836988"/>
                <a:chExt cx="2974181" cy="1098945"/>
              </a:xfrm>
            </p:grpSpPr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D77495A-0637-48B9-B905-A17312902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1836988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AE8C26C-7D30-4748-8A91-C710130B8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2056777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EF5ED2B-2113-4519-BF3E-AAAE3F935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2276566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E58981A2-E8D2-44A4-8908-BC7AE861B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2496355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7789A48-B12A-4377-956D-2F0D9F7D8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2716144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C9AEEEE8-C7BE-4551-8C83-97EA91857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569" y="2935933"/>
                  <a:ext cx="2974181" cy="0"/>
                </a:xfrm>
                <a:prstGeom prst="line">
                  <a:avLst/>
                </a:prstGeom>
                <a:ln>
                  <a:solidFill>
                    <a:srgbClr val="4648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8B15CFC-76F6-4C64-B9D2-845B5489212E}"/>
                  </a:ext>
                </a:extLst>
              </p:cNvPr>
              <p:cNvSpPr txBox="1"/>
              <p:nvPr/>
            </p:nvSpPr>
            <p:spPr>
              <a:xfrm>
                <a:off x="7163894" y="9484838"/>
                <a:ext cx="12234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rgbClr val="CCCCCC"/>
                    </a:solidFill>
                  </a:rPr>
                  <a:t>Transform output</a:t>
                </a: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F4C60CB-30F2-439A-B814-BF1EF3CDD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3894" y="9516832"/>
                <a:ext cx="0" cy="1303274"/>
              </a:xfrm>
              <a:prstGeom prst="line">
                <a:avLst/>
              </a:prstGeom>
              <a:ln>
                <a:solidFill>
                  <a:srgbClr val="4648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66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413</Words>
  <Application>Microsoft Office PowerPoint</Application>
  <PresentationFormat>Widescreen</PresentationFormat>
  <Paragraphs>227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MS Shell Dlg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383</cp:revision>
  <dcterms:created xsi:type="dcterms:W3CDTF">2019-03-12T11:30:37Z</dcterms:created>
  <dcterms:modified xsi:type="dcterms:W3CDTF">2019-08-13T22:10:56Z</dcterms:modified>
</cp:coreProperties>
</file>