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5" r:id="rId6"/>
    <p:sldId id="266" r:id="rId7"/>
    <p:sldId id="267" r:id="rId8"/>
    <p:sldId id="269" r:id="rId9"/>
    <p:sldId id="270" r:id="rId10"/>
    <p:sldId id="271" r:id="rId11"/>
    <p:sldId id="264" r:id="rId12"/>
    <p:sldId id="268" r:id="rId13"/>
    <p:sldId id="261" r:id="rId14"/>
    <p:sldId id="263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CC"/>
    <a:srgbClr val="00B922"/>
    <a:srgbClr val="2D7AC7"/>
    <a:srgbClr val="121212"/>
    <a:srgbClr val="3C3D3F"/>
    <a:srgbClr val="2E2E2E"/>
    <a:srgbClr val="484B4D"/>
    <a:srgbClr val="424446"/>
    <a:srgbClr val="2B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25" d="100"/>
          <a:sy n="125" d="100"/>
        </p:scale>
        <p:origin x="-25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50D-758D-4254-AF48-4DC5B3F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AD34-3833-4587-B3CB-356C4F30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EDE9-26B3-4926-9E19-F9A16A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6896-F0FC-4DA4-A40A-4466D73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3551-C433-4BDA-A393-DC30AB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055-DB95-4A88-B9A9-0AF87A2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AD6B-108E-4F7A-8748-464C101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838-0597-4264-99BE-C565936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93DB-0802-49BC-84CF-E1D2CC4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84DE-76B2-4F83-996E-453E470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1BB6-D351-456A-A170-90095E26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1832-66AF-4040-9B61-9233FC0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646-F03E-44D3-A123-B492819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BFBC-00D8-4C60-AD1F-B6F415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3E6A-8707-4DB8-901B-D5B0135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667-686B-4741-8DCD-F6BACC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FD4-A942-4999-8709-EE563D93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D15A-CCC8-43BF-BA7F-6D5F925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AC7-8A20-475F-949E-B7618E14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2E1-47B6-4205-8EFD-429DB98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FC8D-E685-41D2-BB31-757AF20C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FF37-453D-4157-9F9B-4552A7A3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227F-F96F-4732-B9EE-6EC832E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CBE-0995-4AFA-9350-A0F25E2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537-8D8C-44AD-96DC-85C8AB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0E7-776B-416F-B6B7-AEF5FC1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787-683F-4704-98E7-238F8A49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BBEB-381D-40B3-B3C6-FC6687AA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537A-012E-482D-9AB0-9C44683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C14D-4851-4AFD-8C35-7958D4F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0EEA-55F1-4075-861F-3BA58CC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16-BCAA-4DCF-8089-111E530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0C7-1B95-47D9-9632-1C9D50C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FE50-0019-4AFF-91BC-CF60BD5C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0C9D-ADD9-4418-8C8F-7A0D4540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7CB7-D464-4922-806C-E1BEE7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8942F-CE31-4ABF-A851-3689511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8245-D7AA-493D-9733-C861C0B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53EE-8AD5-4B77-AB99-96072C6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5C2-9FB4-477D-B7D8-39FDA5B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1E6D-706B-4F20-AF96-A130AC66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536C-FF53-47E6-83AE-8E96C6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0A5B-8777-40B9-865A-BB16CF9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055D-AFED-4419-AD36-8B0374C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6C527-5694-404C-A15E-053E994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68D1-0320-464C-AC7E-B1707F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E26-8597-4B49-87EB-E2A4565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E2-015F-4021-8B2A-7DA36C01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8163-088B-4AC9-AA03-6DF9DF9F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55EB-2057-411B-BCE7-CE69251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EDA8-F9EB-42E8-B441-5009E2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5E7C-786E-4EB3-A19A-F5F74E2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BF7-9AB0-4BB7-8834-12CB154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BC023-976E-4D06-96BE-6090C7F53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6737-562F-46BC-A44B-EB47997D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2495-A8AB-4B23-A4B1-35480BE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03-956B-40FF-A2A1-7995D6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9C08-6DD7-4BD9-B15A-CDFFB9F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A2AE-E66A-4835-959B-1A55D7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9B0-A3C5-4B7E-9422-838F0724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8454-D831-4AED-998C-7745D7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0EC2-43F9-4F9C-9708-BB0C9EF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6488-3DD1-47BF-B16A-BB52A12A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63" Type="http://schemas.openxmlformats.org/officeDocument/2006/relationships/image" Target="../media/image62.svg"/><Relationship Id="rId84" Type="http://schemas.openxmlformats.org/officeDocument/2006/relationships/image" Target="../media/image83.png"/><Relationship Id="rId138" Type="http://schemas.openxmlformats.org/officeDocument/2006/relationships/image" Target="../media/image137.sv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53" Type="http://schemas.openxmlformats.org/officeDocument/2006/relationships/image" Target="../media/image52.sv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134" Type="http://schemas.openxmlformats.org/officeDocument/2006/relationships/image" Target="../media/image133.svg"/><Relationship Id="rId139" Type="http://schemas.openxmlformats.org/officeDocument/2006/relationships/image" Target="../media/image138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40" Type="http://schemas.openxmlformats.org/officeDocument/2006/relationships/image" Target="../media/image139.svg"/><Relationship Id="rId145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130" Type="http://schemas.openxmlformats.org/officeDocument/2006/relationships/image" Target="../media/image129.svg"/><Relationship Id="rId135" Type="http://schemas.openxmlformats.org/officeDocument/2006/relationships/image" Target="../media/image134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svg"/><Relationship Id="rId141" Type="http://schemas.openxmlformats.org/officeDocument/2006/relationships/image" Target="../media/image140.png"/><Relationship Id="rId146" Type="http://schemas.openxmlformats.org/officeDocument/2006/relationships/image" Target="../media/image145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131" Type="http://schemas.openxmlformats.org/officeDocument/2006/relationships/image" Target="../media/image130.png"/><Relationship Id="rId136" Type="http://schemas.openxmlformats.org/officeDocument/2006/relationships/image" Target="../media/image135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142" Type="http://schemas.openxmlformats.org/officeDocument/2006/relationships/image" Target="../media/image141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32" Type="http://schemas.openxmlformats.org/officeDocument/2006/relationships/image" Target="../media/image131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27" Type="http://schemas.openxmlformats.org/officeDocument/2006/relationships/image" Target="../media/image12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6" Type="http://schemas.openxmlformats.org/officeDocument/2006/relationships/image" Target="../media/image25.png"/><Relationship Id="rId47" Type="http://schemas.openxmlformats.org/officeDocument/2006/relationships/image" Target="../media/image46.svg"/><Relationship Id="rId68" Type="http://schemas.openxmlformats.org/officeDocument/2006/relationships/image" Target="../media/image67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6" Type="http://schemas.openxmlformats.org/officeDocument/2006/relationships/image" Target="../media/image15.png"/><Relationship Id="rId37" Type="http://schemas.openxmlformats.org/officeDocument/2006/relationships/image" Target="../media/image36.svg"/><Relationship Id="rId58" Type="http://schemas.openxmlformats.org/officeDocument/2006/relationships/image" Target="../media/image57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144" Type="http://schemas.openxmlformats.org/officeDocument/2006/relationships/image" Target="../media/image143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6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34" Type="http://schemas.openxmlformats.org/officeDocument/2006/relationships/image" Target="../media/image140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33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98.svg"/><Relationship Id="rId32" Type="http://schemas.openxmlformats.org/officeDocument/2006/relationships/image" Target="../media/image130.pn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97.png"/><Relationship Id="rId28" Type="http://schemas.openxmlformats.org/officeDocument/2006/relationships/image" Target="../media/image38.sv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00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37.png"/><Relationship Id="rId30" Type="http://schemas.openxmlformats.org/officeDocument/2006/relationships/image" Target="../media/image99.png"/><Relationship Id="rId35" Type="http://schemas.openxmlformats.org/officeDocument/2006/relationships/image" Target="../media/image141.svg"/><Relationship Id="rId8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54.png"/><Relationship Id="rId21" Type="http://schemas.openxmlformats.org/officeDocument/2006/relationships/image" Target="../media/image61.png"/><Relationship Id="rId34" Type="http://schemas.openxmlformats.org/officeDocument/2006/relationships/image" Target="../media/image142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47.png"/><Relationship Id="rId33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153.svg"/><Relationship Id="rId32" Type="http://schemas.openxmlformats.org/officeDocument/2006/relationships/image" Target="../media/image130.png"/><Relationship Id="rId37" Type="http://schemas.openxmlformats.org/officeDocument/2006/relationships/image" Target="../media/image145.sv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152.png"/><Relationship Id="rId28" Type="http://schemas.openxmlformats.org/officeDocument/2006/relationships/image" Target="../media/image33.png"/><Relationship Id="rId36" Type="http://schemas.openxmlformats.org/officeDocument/2006/relationships/image" Target="../media/image144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72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55.svg"/><Relationship Id="rId30" Type="http://schemas.openxmlformats.org/officeDocument/2006/relationships/image" Target="../media/image71.png"/><Relationship Id="rId35" Type="http://schemas.openxmlformats.org/officeDocument/2006/relationships/image" Target="../media/image143.svg"/><Relationship Id="rId8" Type="http://schemas.openxmlformats.org/officeDocument/2006/relationships/image" Target="../media/image42.svg"/><Relationship Id="rId3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9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47.png"/><Relationship Id="rId21" Type="http://schemas.openxmlformats.org/officeDocument/2006/relationships/image" Target="../media/image58.svg"/><Relationship Id="rId7" Type="http://schemas.openxmlformats.org/officeDocument/2006/relationships/image" Target="../media/image34.svg"/><Relationship Id="rId12" Type="http://schemas.openxmlformats.org/officeDocument/2006/relationships/image" Target="../media/image148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2" Type="http://schemas.openxmlformats.org/officeDocument/2006/relationships/image" Target="../media/image146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61.png"/><Relationship Id="rId10" Type="http://schemas.openxmlformats.org/officeDocument/2006/relationships/image" Target="../media/image39.png"/><Relationship Id="rId19" Type="http://schemas.openxmlformats.org/officeDocument/2006/relationships/image" Target="../media/image50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26" Type="http://schemas.openxmlformats.org/officeDocument/2006/relationships/image" Target="../media/image60.svg"/><Relationship Id="rId3" Type="http://schemas.openxmlformats.org/officeDocument/2006/relationships/image" Target="../media/image31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149.svg"/><Relationship Id="rId17" Type="http://schemas.openxmlformats.org/officeDocument/2006/relationships/image" Target="../media/image49.png"/><Relationship Id="rId25" Type="http://schemas.openxmlformats.org/officeDocument/2006/relationships/image" Target="../media/image59.png"/><Relationship Id="rId2" Type="http://schemas.openxmlformats.org/officeDocument/2006/relationships/image" Target="../media/image146.png"/><Relationship Id="rId16" Type="http://schemas.openxmlformats.org/officeDocument/2006/relationships/image" Target="../media/image48.svg"/><Relationship Id="rId20" Type="http://schemas.openxmlformats.org/officeDocument/2006/relationships/image" Target="../media/image58.sv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148.png"/><Relationship Id="rId24" Type="http://schemas.openxmlformats.org/officeDocument/2006/relationships/image" Target="../media/image54.sv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23" Type="http://schemas.openxmlformats.org/officeDocument/2006/relationships/image" Target="../media/image53.png"/><Relationship Id="rId28" Type="http://schemas.openxmlformats.org/officeDocument/2006/relationships/image" Target="../media/image62.svg"/><Relationship Id="rId10" Type="http://schemas.openxmlformats.org/officeDocument/2006/relationships/image" Target="../media/image40.svg"/><Relationship Id="rId19" Type="http://schemas.openxmlformats.org/officeDocument/2006/relationships/image" Target="../media/image5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Relationship Id="rId22" Type="http://schemas.openxmlformats.org/officeDocument/2006/relationships/image" Target="../media/image46.svg"/><Relationship Id="rId27" Type="http://schemas.openxmlformats.org/officeDocument/2006/relationships/image" Target="../media/image61.png"/><Relationship Id="rId30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48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46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32" Type="http://schemas.openxmlformats.org/officeDocument/2006/relationships/image" Target="../media/image160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31" Type="http://schemas.openxmlformats.org/officeDocument/2006/relationships/image" Target="../media/image1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49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48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46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49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svg"/><Relationship Id="rId18" Type="http://schemas.openxmlformats.org/officeDocument/2006/relationships/image" Target="../media/image45.png"/><Relationship Id="rId26" Type="http://schemas.openxmlformats.org/officeDocument/2006/relationships/image" Target="../media/image87.png"/><Relationship Id="rId21" Type="http://schemas.openxmlformats.org/officeDocument/2006/relationships/image" Target="../media/image54.svg"/><Relationship Id="rId34" Type="http://schemas.openxmlformats.org/officeDocument/2006/relationships/image" Target="../media/image130.png"/><Relationship Id="rId7" Type="http://schemas.openxmlformats.org/officeDocument/2006/relationships/image" Target="../media/image149.svg"/><Relationship Id="rId12" Type="http://schemas.openxmlformats.org/officeDocument/2006/relationships/image" Target="../media/image47.png"/><Relationship Id="rId17" Type="http://schemas.openxmlformats.org/officeDocument/2006/relationships/image" Target="../media/image58.svg"/><Relationship Id="rId25" Type="http://schemas.openxmlformats.org/officeDocument/2006/relationships/image" Target="../media/image84.svg"/><Relationship Id="rId33" Type="http://schemas.openxmlformats.org/officeDocument/2006/relationships/image" Target="../media/image122.svg"/><Relationship Id="rId2" Type="http://schemas.openxmlformats.org/officeDocument/2006/relationships/image" Target="../media/image146.png"/><Relationship Id="rId16" Type="http://schemas.openxmlformats.org/officeDocument/2006/relationships/image" Target="../media/image57.png"/><Relationship Id="rId20" Type="http://schemas.openxmlformats.org/officeDocument/2006/relationships/image" Target="../media/image53.png"/><Relationship Id="rId29" Type="http://schemas.openxmlformats.org/officeDocument/2006/relationships/image" Target="../media/image9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42.svg"/><Relationship Id="rId24" Type="http://schemas.openxmlformats.org/officeDocument/2006/relationships/image" Target="../media/image83.png"/><Relationship Id="rId32" Type="http://schemas.openxmlformats.org/officeDocument/2006/relationships/image" Target="../media/image121.png"/><Relationship Id="rId37" Type="http://schemas.openxmlformats.org/officeDocument/2006/relationships/image" Target="../media/image133.svg"/><Relationship Id="rId5" Type="http://schemas.openxmlformats.org/officeDocument/2006/relationships/image" Target="../media/image32.svg"/><Relationship Id="rId15" Type="http://schemas.openxmlformats.org/officeDocument/2006/relationships/image" Target="../media/image50.svg"/><Relationship Id="rId23" Type="http://schemas.openxmlformats.org/officeDocument/2006/relationships/image" Target="../media/image60.sv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41.png"/><Relationship Id="rId19" Type="http://schemas.openxmlformats.org/officeDocument/2006/relationships/image" Target="../media/image46.svg"/><Relationship Id="rId31" Type="http://schemas.openxmlformats.org/officeDocument/2006/relationships/image" Target="../media/image151.svg"/><Relationship Id="rId4" Type="http://schemas.openxmlformats.org/officeDocument/2006/relationships/image" Target="../media/image31.png"/><Relationship Id="rId9" Type="http://schemas.openxmlformats.org/officeDocument/2006/relationships/image" Target="../media/image62.svg"/><Relationship Id="rId14" Type="http://schemas.openxmlformats.org/officeDocument/2006/relationships/image" Target="../media/image49.png"/><Relationship Id="rId22" Type="http://schemas.openxmlformats.org/officeDocument/2006/relationships/image" Target="../media/image59.png"/><Relationship Id="rId27" Type="http://schemas.openxmlformats.org/officeDocument/2006/relationships/image" Target="../media/image88.svg"/><Relationship Id="rId30" Type="http://schemas.openxmlformats.org/officeDocument/2006/relationships/image" Target="../media/image150.png"/><Relationship Id="rId35" Type="http://schemas.openxmlformats.org/officeDocument/2006/relationships/image" Target="../media/image131.svg"/><Relationship Id="rId8" Type="http://schemas.openxmlformats.org/officeDocument/2006/relationships/image" Target="../media/image61.png"/><Relationship Id="rId3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47.png"/><Relationship Id="rId21" Type="http://schemas.openxmlformats.org/officeDocument/2006/relationships/image" Target="../media/image58.svg"/><Relationship Id="rId7" Type="http://schemas.openxmlformats.org/officeDocument/2006/relationships/image" Target="../media/image153.svg"/><Relationship Id="rId12" Type="http://schemas.openxmlformats.org/officeDocument/2006/relationships/image" Target="../media/image61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33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1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49.svg"/><Relationship Id="rId24" Type="http://schemas.openxmlformats.org/officeDocument/2006/relationships/image" Target="../media/image53.png"/><Relationship Id="rId32" Type="http://schemas.openxmlformats.org/officeDocument/2006/relationships/image" Target="../media/image130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117.png"/><Relationship Id="rId10" Type="http://schemas.openxmlformats.org/officeDocument/2006/relationships/image" Target="../media/image148.png"/><Relationship Id="rId19" Type="http://schemas.openxmlformats.org/officeDocument/2006/relationships/image" Target="../media/image50.svg"/><Relationship Id="rId31" Type="http://schemas.openxmlformats.org/officeDocument/2006/relationships/image" Target="../media/image157.svg"/><Relationship Id="rId4" Type="http://schemas.openxmlformats.org/officeDocument/2006/relationships/image" Target="../media/image31.png"/><Relationship Id="rId9" Type="http://schemas.openxmlformats.org/officeDocument/2006/relationships/image" Target="../media/image155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56.png"/><Relationship Id="rId8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52.png"/><Relationship Id="rId39" Type="http://schemas.openxmlformats.org/officeDocument/2006/relationships/image" Target="../media/image72.svg"/><Relationship Id="rId21" Type="http://schemas.openxmlformats.org/officeDocument/2006/relationships/image" Target="../media/image61.png"/><Relationship Id="rId34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55.svg"/><Relationship Id="rId41" Type="http://schemas.openxmlformats.org/officeDocument/2006/relationships/image" Target="../media/image1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32" Type="http://schemas.openxmlformats.org/officeDocument/2006/relationships/image" Target="../media/image35.png"/><Relationship Id="rId37" Type="http://schemas.openxmlformats.org/officeDocument/2006/relationships/image" Target="../media/image70.svg"/><Relationship Id="rId40" Type="http://schemas.openxmlformats.org/officeDocument/2006/relationships/image" Target="../media/image130.pn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147.png"/><Relationship Id="rId28" Type="http://schemas.openxmlformats.org/officeDocument/2006/relationships/image" Target="../media/image154.png"/><Relationship Id="rId36" Type="http://schemas.openxmlformats.org/officeDocument/2006/relationships/image" Target="../media/image69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3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53.svg"/><Relationship Id="rId30" Type="http://schemas.openxmlformats.org/officeDocument/2006/relationships/image" Target="../media/image33.png"/><Relationship Id="rId35" Type="http://schemas.openxmlformats.org/officeDocument/2006/relationships/image" Target="../media/image40.svg"/><Relationship Id="rId8" Type="http://schemas.openxmlformats.org/officeDocument/2006/relationships/image" Target="../media/image42.svg"/><Relationship Id="rId3" Type="http://schemas.openxmlformats.org/officeDocument/2006/relationships/image" Target="../media/image3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36.svg"/><Relationship Id="rId38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147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9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82.svg"/><Relationship Id="rId33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81.png"/><Relationship Id="rId32" Type="http://schemas.openxmlformats.org/officeDocument/2006/relationships/image" Target="../media/image130.pn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147.png"/><Relationship Id="rId28" Type="http://schemas.openxmlformats.org/officeDocument/2006/relationships/image" Target="../media/image12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2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40.svg"/><Relationship Id="rId30" Type="http://schemas.openxmlformats.org/officeDocument/2006/relationships/image" Target="../media/image123.png"/><Relationship Id="rId8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147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30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74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svg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5" Type="http://schemas.openxmlformats.org/officeDocument/2006/relationships/image" Target="../media/image148.png"/><Relationship Id="rId15" Type="http://schemas.openxmlformats.org/officeDocument/2006/relationships/image" Target="../media/image45.png"/><Relationship Id="rId23" Type="http://schemas.openxmlformats.org/officeDocument/2006/relationships/image" Target="../media/image147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3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26" Type="http://schemas.openxmlformats.org/officeDocument/2006/relationships/image" Target="../media/image158.png"/><Relationship Id="rId3" Type="http://schemas.openxmlformats.org/officeDocument/2006/relationships/image" Target="../media/image57.png"/><Relationship Id="rId21" Type="http://schemas.openxmlformats.org/officeDocument/2006/relationships/image" Target="../media/image61.png"/><Relationship Id="rId7" Type="http://schemas.openxmlformats.org/officeDocument/2006/relationships/image" Target="../media/image148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131.svg"/><Relationship Id="rId2" Type="http://schemas.openxmlformats.org/officeDocument/2006/relationships/image" Target="../media/image146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47.png"/><Relationship Id="rId24" Type="http://schemas.openxmlformats.org/officeDocument/2006/relationships/image" Target="../media/image37.png"/><Relationship Id="rId32" Type="http://schemas.openxmlformats.org/officeDocument/2006/relationships/image" Target="../media/image130.png"/><Relationship Id="rId5" Type="http://schemas.openxmlformats.org/officeDocument/2006/relationships/image" Target="../media/image31.png"/><Relationship Id="rId15" Type="http://schemas.openxmlformats.org/officeDocument/2006/relationships/image" Target="../media/image45.png"/><Relationship Id="rId23" Type="http://schemas.openxmlformats.org/officeDocument/2006/relationships/image" Target="../media/image147.png"/><Relationship Id="rId28" Type="http://schemas.openxmlformats.org/officeDocument/2006/relationships/image" Target="../media/image93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31" Type="http://schemas.openxmlformats.org/officeDocument/2006/relationships/image" Target="../media/image96.svg"/><Relationship Id="rId4" Type="http://schemas.openxmlformats.org/officeDocument/2006/relationships/image" Target="../media/image58.svg"/><Relationship Id="rId9" Type="http://schemas.openxmlformats.org/officeDocument/2006/relationships/image" Target="../media/image41.png"/><Relationship Id="rId14" Type="http://schemas.openxmlformats.org/officeDocument/2006/relationships/image" Target="../media/image50.svg"/><Relationship Id="rId22" Type="http://schemas.openxmlformats.org/officeDocument/2006/relationships/image" Target="../media/image62.svg"/><Relationship Id="rId27" Type="http://schemas.openxmlformats.org/officeDocument/2006/relationships/image" Target="../media/image159.svg"/><Relationship Id="rId30" Type="http://schemas.openxmlformats.org/officeDocument/2006/relationships/image" Target="../media/image95.png"/><Relationship Id="rId8" Type="http://schemas.openxmlformats.org/officeDocument/2006/relationships/image" Target="../media/image1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AAB02-1554-4AC9-9C69-1B957857F573}"/>
              </a:ext>
            </a:extLst>
          </p:cNvPr>
          <p:cNvSpPr txBox="1"/>
          <p:nvPr/>
        </p:nvSpPr>
        <p:spPr>
          <a:xfrm>
            <a:off x="1610617" y="107645"/>
            <a:ext cx="66972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 dirty="0">
                <a:solidFill>
                  <a:srgbClr val="CCCCCC"/>
                </a:solidFill>
              </a:rPr>
              <a:t>SRP Project Explorer</a:t>
            </a:r>
          </a:p>
          <a:p>
            <a:pPr lvl="2"/>
            <a:r>
              <a:rPr lang="en-GB" sz="3200" dirty="0" err="1">
                <a:solidFill>
                  <a:srgbClr val="CCCCCC"/>
                </a:solidFill>
              </a:rPr>
              <a:t>Treeview</a:t>
            </a:r>
            <a:endParaRPr lang="en-GB" sz="3200" dirty="0">
              <a:solidFill>
                <a:srgbClr val="CCCCCC"/>
              </a:solidFill>
            </a:endParaRPr>
          </a:p>
          <a:p>
            <a:pPr lvl="2"/>
            <a:r>
              <a:rPr lang="en-GB" sz="3200" dirty="0">
                <a:solidFill>
                  <a:srgbClr val="CCCCCC"/>
                </a:solidFill>
              </a:rPr>
              <a:t>Plug in</a:t>
            </a:r>
          </a:p>
          <a:p>
            <a:pPr lvl="3"/>
            <a:r>
              <a:rPr lang="en-GB" sz="3200" dirty="0">
                <a:solidFill>
                  <a:srgbClr val="CCCCCC"/>
                </a:solidFill>
              </a:rPr>
              <a:t>Actions</a:t>
            </a:r>
          </a:p>
          <a:p>
            <a:pPr lvl="4"/>
            <a:r>
              <a:rPr lang="en-GB" sz="3200" dirty="0">
                <a:solidFill>
                  <a:srgbClr val="CCCCCC"/>
                </a:solidFill>
              </a:rPr>
              <a:t>Command</a:t>
            </a:r>
          </a:p>
          <a:p>
            <a:r>
              <a:rPr lang="en-GB" sz="3200" dirty="0">
                <a:solidFill>
                  <a:srgbClr val="CCCCCC"/>
                </a:solidFill>
              </a:rPr>
              <a:t>		Fields</a:t>
            </a:r>
          </a:p>
          <a:p>
            <a:endParaRPr lang="en-GB" sz="3200" dirty="0">
              <a:solidFill>
                <a:srgbClr val="CCCCCC"/>
              </a:solidFill>
            </a:endParaRPr>
          </a:p>
          <a:p>
            <a:pPr lvl="1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Tabs:</a:t>
            </a:r>
          </a:p>
          <a:p>
            <a:pPr lvl="2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Actions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Command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Fields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	Validation (see )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Code (see )</a:t>
            </a:r>
            <a:endParaRPr lang="en-GB" sz="3200" dirty="0">
              <a:solidFill>
                <a:srgbClr val="CCCCCC"/>
              </a:solidFill>
            </a:endParaRP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22CB8DD3-3C96-468A-A1AB-DA77E551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248" y="1700996"/>
            <a:ext cx="450000" cy="4500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A9DFCD7-C857-412D-A534-31761422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35" y="-26455"/>
            <a:ext cx="450000" cy="4500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13881C51-EC68-41E9-BE91-458727F7B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52" y="1983841"/>
            <a:ext cx="450000" cy="450000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6CE51F62-86ED-4ABD-BC87-40C045738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5248" y="1220670"/>
            <a:ext cx="450000" cy="4500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44AA7543-8279-4780-AA6B-88FB54C6A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52" y="3892649"/>
            <a:ext cx="450000" cy="450000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FC6C87A3-E2CD-40DA-A374-F03AA929A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52" y="4847053"/>
            <a:ext cx="450000" cy="450000"/>
          </a:xfrm>
          <a:prstGeom prst="rect">
            <a:avLst/>
          </a:prstGeom>
        </p:spPr>
      </p:pic>
      <p:pic>
        <p:nvPicPr>
          <p:cNvPr id="17" name="Graphic 16" descr="Comet">
            <a:extLst>
              <a:ext uri="{FF2B5EF4-FFF2-40B4-BE49-F238E27FC236}">
                <a16:creationId xmlns:a16="http://schemas.microsoft.com/office/drawing/2014/main" id="{507D210B-DF5B-4218-9708-0709472309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752" y="5801455"/>
            <a:ext cx="450000" cy="450000"/>
          </a:xfrm>
          <a:prstGeom prst="rect">
            <a:avLst/>
          </a:prstGeom>
        </p:spPr>
      </p:pic>
      <p:pic>
        <p:nvPicPr>
          <p:cNvPr id="19" name="Graphic 18" descr="Right pointing backhand index ">
            <a:extLst>
              <a:ext uri="{FF2B5EF4-FFF2-40B4-BE49-F238E27FC236}">
                <a16:creationId xmlns:a16="http://schemas.microsoft.com/office/drawing/2014/main" id="{54DBB75A-D9E9-4B6C-8B9B-4623E99AB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6592" y="224793"/>
            <a:ext cx="914400" cy="914400"/>
          </a:xfrm>
          <a:prstGeom prst="rect">
            <a:avLst/>
          </a:prstGeom>
        </p:spPr>
      </p:pic>
      <p:pic>
        <p:nvPicPr>
          <p:cNvPr id="21" name="Graphic 20" descr="Wireless router">
            <a:extLst>
              <a:ext uri="{FF2B5EF4-FFF2-40B4-BE49-F238E27FC236}">
                <a16:creationId xmlns:a16="http://schemas.microsoft.com/office/drawing/2014/main" id="{7ED5F57B-D63B-4EA3-88F9-BAFC63189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2508" y="10061"/>
            <a:ext cx="914400" cy="914400"/>
          </a:xfrm>
          <a:prstGeom prst="rect">
            <a:avLst/>
          </a:prstGeom>
        </p:spPr>
      </p:pic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23C21453-9600-4883-ABF6-033071A86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52" y="2932029"/>
            <a:ext cx="450000" cy="45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DFD6A26-F04E-4948-A947-109E8F76B0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48" y="2169432"/>
            <a:ext cx="450000" cy="3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E237AD-E194-494C-AC3C-A48F0BC864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05248" y="6136690"/>
            <a:ext cx="450000" cy="229530"/>
          </a:xfrm>
          <a:prstGeom prst="rect">
            <a:avLst/>
          </a:prstGeom>
        </p:spPr>
      </p:pic>
      <p:pic>
        <p:nvPicPr>
          <p:cNvPr id="32" name="Graphic 31" descr="Rocket">
            <a:extLst>
              <a:ext uri="{FF2B5EF4-FFF2-40B4-BE49-F238E27FC236}">
                <a16:creationId xmlns:a16="http://schemas.microsoft.com/office/drawing/2014/main" id="{8BD631C9-0695-4455-A2E6-94E9495A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730" y="4117649"/>
            <a:ext cx="450000" cy="45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F6FAE23-3006-4AE1-9AE5-8E9374215E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1730" y="4557005"/>
            <a:ext cx="450000" cy="300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AF42DF-EE54-4447-A270-AA9C33573F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17417" y="2638121"/>
            <a:ext cx="450000" cy="45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0585D67-D036-4341-91DB-805B7D4A44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93971" y="5576455"/>
            <a:ext cx="450000" cy="45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73EB9-2780-44D9-85A6-ABF08B675F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9034" y="1670670"/>
            <a:ext cx="771525" cy="76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4AF94A3-CB8C-4675-A3D6-F497223242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0344" y="758193"/>
            <a:ext cx="762000" cy="762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5B46D4-3215-4B96-8D52-F2AC8411948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00398" y="2534861"/>
            <a:ext cx="704850" cy="704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3FE9C-B210-454A-93F3-8FF987C00FE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71223" y="5386086"/>
            <a:ext cx="704850" cy="704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9FDB06-088C-4728-A706-2585F0CC68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223" y="4149993"/>
            <a:ext cx="108585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0AAEA7C-6DD9-4D59-AFDA-84897B0ECD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11287" y="6026455"/>
            <a:ext cx="1419225" cy="723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D72BAF8-AAFA-4252-A9D4-DF580B6E6EC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457295" y="2279202"/>
            <a:ext cx="809625" cy="7429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15F7735-B756-4788-A620-C44C2CE2D77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45687" y="2319432"/>
            <a:ext cx="590550" cy="609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3ADF0FE-1245-44B4-B857-F7004B91422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557121" y="3336599"/>
            <a:ext cx="838200" cy="7810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0054C25B-F062-4DAC-B6DC-74655D733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28365" y="4920815"/>
            <a:ext cx="619125" cy="75247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5EA935-662B-4083-82DE-BCC7C8C0CEF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476498" y="4059305"/>
            <a:ext cx="647700" cy="6477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0050FE-F4C4-48CD-9662-8BCE40630CE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987639" y="3830222"/>
            <a:ext cx="809625" cy="7524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5E1900-44B5-4932-96BE-9F847721E59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838103" y="3162300"/>
            <a:ext cx="771525" cy="5334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D3D28EB-9DA1-4F5B-9120-D2645BD473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968738" y="3049219"/>
            <a:ext cx="647700" cy="838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A8D1CDC-C674-449A-BB5B-E95C20E6C9F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365606" y="5136940"/>
            <a:ext cx="571500" cy="7810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787CFC5-A2B9-4796-B5EE-1541607EFF50}"/>
              </a:ext>
            </a:extLst>
          </p:cNvPr>
          <p:cNvSpPr/>
          <p:nvPr/>
        </p:nvSpPr>
        <p:spPr>
          <a:xfrm>
            <a:off x="11310959" y="1139193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CCCC"/>
                </a:solidFill>
                <a:latin typeface="Webdings" panose="05030102010509060703" pitchFamily="18" charset="2"/>
              </a:rPr>
              <a:t>_</a:t>
            </a:r>
            <a:endParaRPr lang="en-GB" sz="2800" dirty="0">
              <a:solidFill>
                <a:srgbClr val="CCCCCC"/>
              </a:solidFill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D367948-E3E3-41C5-AF64-D2FDCBADAF4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621864" y="1245864"/>
            <a:ext cx="990600" cy="9429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2F02FC9-7CD7-4642-99CB-B2EF5E270F4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557121" y="1094118"/>
            <a:ext cx="647700" cy="400050"/>
          </a:xfrm>
          <a:prstGeom prst="rect">
            <a:avLst/>
          </a:prstGeom>
        </p:spPr>
      </p:pic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358AC1EA-FD56-4743-8E72-94A14FE87BE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339331" y="1466495"/>
            <a:ext cx="914400" cy="914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9A7CF29-82A0-4F03-BEEB-C908666916C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4710" y="3417751"/>
            <a:ext cx="704850" cy="704850"/>
          </a:xfrm>
          <a:prstGeom prst="rect">
            <a:avLst/>
          </a:prstGeom>
        </p:spPr>
      </p:pic>
      <p:pic>
        <p:nvPicPr>
          <p:cNvPr id="14" name="Graphic 13" descr="Paperclip">
            <a:extLst>
              <a:ext uri="{FF2B5EF4-FFF2-40B4-BE49-F238E27FC236}">
                <a16:creationId xmlns:a16="http://schemas.microsoft.com/office/drawing/2014/main" id="{C243245E-06BC-4210-98EB-EEAF4934F96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 rot="1287502">
            <a:off x="5869987" y="3400306"/>
            <a:ext cx="746050" cy="7460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D29602C-344A-420E-AD89-10858D761D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54039" y="2317302"/>
            <a:ext cx="704850" cy="70485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2192FC68-D3AC-4EC2-A3F7-8C31D7E045B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 flipH="1">
            <a:off x="5652599" y="2236882"/>
            <a:ext cx="9144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2C2D91A-8E8C-4D26-B115-00EC4BC0FF9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757824" y="4568390"/>
            <a:ext cx="704850" cy="7048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462E68-7E17-48AD-9968-400ABDB490E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813318" y="5511516"/>
            <a:ext cx="704850" cy="7048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72FA00-E46C-4A1C-B332-C4BD6831516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27716" y="1240197"/>
            <a:ext cx="533400" cy="428625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347107E-CD8E-47C7-9FEF-8E70DECFB80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354845" y="344708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0461B42E-4F42-427C-8819-6343F87D0A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011009" y="2774502"/>
            <a:ext cx="914400" cy="914400"/>
          </a:xfrm>
          <a:prstGeom prst="rect">
            <a:avLst/>
          </a:prstGeom>
        </p:spPr>
      </p:pic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A93E74B5-AE76-4656-AB50-1E1FD42FAD0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294500" y="3102572"/>
            <a:ext cx="569516" cy="56951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EA06836-C3D2-48B2-BC1E-1D947F929A8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384167" y="4326005"/>
            <a:ext cx="590550" cy="762000"/>
          </a:xfrm>
          <a:prstGeom prst="rect">
            <a:avLst/>
          </a:prstGeom>
        </p:spPr>
      </p:pic>
      <p:pic>
        <p:nvPicPr>
          <p:cNvPr id="38" name="Graphic 37" descr="Open folder">
            <a:extLst>
              <a:ext uri="{FF2B5EF4-FFF2-40B4-BE49-F238E27FC236}">
                <a16:creationId xmlns:a16="http://schemas.microsoft.com/office/drawing/2014/main" id="{4E464AF6-73A7-4182-BD2C-A418189657D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6568503" y="2691920"/>
            <a:ext cx="914400" cy="914400"/>
          </a:xfrm>
          <a:prstGeom prst="rect">
            <a:avLst/>
          </a:prstGeom>
        </p:spPr>
      </p:pic>
      <p:pic>
        <p:nvPicPr>
          <p:cNvPr id="40" name="Graphic 39" descr="Programmer">
            <a:extLst>
              <a:ext uri="{FF2B5EF4-FFF2-40B4-BE49-F238E27FC236}">
                <a16:creationId xmlns:a16="http://schemas.microsoft.com/office/drawing/2014/main" id="{CA8FE9B3-DEC3-4265-8388-E1D74AE0A78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7625611" y="-61882"/>
            <a:ext cx="914400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E32195A-3F15-4C69-9A2A-F297DA00044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8576320" y="61595"/>
            <a:ext cx="609600" cy="723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C3F68E2-2C1B-4D97-9392-72FF5C75F13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553817" y="94735"/>
            <a:ext cx="904875" cy="962025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C243682-03B4-4755-98AB-88F1A4C416D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566999" y="61595"/>
            <a:ext cx="904875" cy="9620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68EEE91-1458-4B29-B63C-B366E00E28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735595" y="1155133"/>
            <a:ext cx="628650" cy="6477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7F8B892-45F6-4B25-BF82-FFB547FCE8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70814" y="1567138"/>
            <a:ext cx="666750" cy="65722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EFDD80-F74A-4063-A128-150901ED22E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92487" y="6090936"/>
            <a:ext cx="533400" cy="52387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1B4A7582-419F-44A3-8DE9-4F2E9505DC7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32430" y="5863884"/>
            <a:ext cx="762000" cy="733425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F5566F5C-7A18-4867-8A50-6789962732FC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571277" y="5903175"/>
            <a:ext cx="762000" cy="733425"/>
          </a:xfrm>
          <a:prstGeom prst="rect">
            <a:avLst/>
          </a:prstGeom>
        </p:spPr>
      </p:pic>
      <p:pic>
        <p:nvPicPr>
          <p:cNvPr id="72" name="Graphic 71" descr="Download from cloud">
            <a:extLst>
              <a:ext uri="{FF2B5EF4-FFF2-40B4-BE49-F238E27FC236}">
                <a16:creationId xmlns:a16="http://schemas.microsoft.com/office/drawing/2014/main" id="{FEBEDD8A-F5B6-4DD4-B7E8-DF03BFBA08B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120487" y="4004235"/>
            <a:ext cx="914400" cy="914400"/>
          </a:xfrm>
          <a:prstGeom prst="rect">
            <a:avLst/>
          </a:prstGeom>
        </p:spPr>
      </p:pic>
      <p:pic>
        <p:nvPicPr>
          <p:cNvPr id="74" name="Graphic 73" descr="Syncing cloud">
            <a:extLst>
              <a:ext uri="{FF2B5EF4-FFF2-40B4-BE49-F238E27FC236}">
                <a16:creationId xmlns:a16="http://schemas.microsoft.com/office/drawing/2014/main" id="{3B3B173B-3717-440F-A097-7C8721074DB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0911962" y="4949484"/>
            <a:ext cx="914400" cy="914400"/>
          </a:xfrm>
          <a:prstGeom prst="rect">
            <a:avLst/>
          </a:prstGeom>
        </p:spPr>
      </p:pic>
      <p:pic>
        <p:nvPicPr>
          <p:cNvPr id="76" name="Graphic 75" descr="Cloud">
            <a:extLst>
              <a:ext uri="{FF2B5EF4-FFF2-40B4-BE49-F238E27FC236}">
                <a16:creationId xmlns:a16="http://schemas.microsoft.com/office/drawing/2014/main" id="{601CD0CD-77EC-4172-A7AB-79422214E11E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1008541" y="5480380"/>
            <a:ext cx="914400" cy="9144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2DE3C41-E837-4681-91E3-93D729E75B7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1139537" y="3383738"/>
            <a:ext cx="876300" cy="533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21DC349-E56B-45C2-A897-F9C51715D62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143233" y="5432319"/>
            <a:ext cx="876300" cy="533400"/>
          </a:xfrm>
          <a:prstGeom prst="rect">
            <a:avLst/>
          </a:prstGeom>
        </p:spPr>
      </p:pic>
      <p:pic>
        <p:nvPicPr>
          <p:cNvPr id="39" name="Graphic 38" descr="Arrow: Rotate left">
            <a:extLst>
              <a:ext uri="{FF2B5EF4-FFF2-40B4-BE49-F238E27FC236}">
                <a16:creationId xmlns:a16="http://schemas.microsoft.com/office/drawing/2014/main" id="{DE0C5B7E-3603-4B01-AD5C-657E7573F0A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246559" y="5931205"/>
            <a:ext cx="914400" cy="914400"/>
          </a:xfrm>
          <a:prstGeom prst="rect">
            <a:avLst/>
          </a:prstGeom>
        </p:spPr>
      </p:pic>
      <p:pic>
        <p:nvPicPr>
          <p:cNvPr id="60" name="Graphic 59" descr="Arrow: Slight curve">
            <a:extLst>
              <a:ext uri="{FF2B5EF4-FFF2-40B4-BE49-F238E27FC236}">
                <a16:creationId xmlns:a16="http://schemas.microsoft.com/office/drawing/2014/main" id="{F08AE3C1-D2E9-4B68-9D7C-2BECE670338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196870" y="5993172"/>
            <a:ext cx="914400" cy="9144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BA38CA0-9F58-4DE0-83DE-2059366AA5E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58534" y="1040779"/>
            <a:ext cx="771525" cy="762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BE3EDADF-B021-40BB-9A49-52B9417453F0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0117164" y="6083605"/>
            <a:ext cx="800100" cy="6667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99254F8-1ACE-467B-9F5C-7B3B8218886F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989532" y="4316480"/>
            <a:ext cx="800100" cy="78105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9BCFC1D-7850-461B-9F3F-5600FFEC502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3369" y="137108"/>
            <a:ext cx="762000" cy="762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59056AF-DCC6-4094-89B0-CFE3B538AE7E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1163" y="2349444"/>
            <a:ext cx="771525" cy="762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90CA74-0449-4B06-A391-424E97B19E8D}"/>
              </a:ext>
            </a:extLst>
          </p:cNvPr>
          <p:cNvSpPr/>
          <p:nvPr/>
        </p:nvSpPr>
        <p:spPr>
          <a:xfrm>
            <a:off x="4858349" y="1253917"/>
            <a:ext cx="346468" cy="3464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latin typeface="Century" panose="02040604050505020304" pitchFamily="18" charset="0"/>
              </a:rPr>
              <a:t>i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22BA7E-5012-4449-9CB4-4DF84148AEE0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4622849" y="931146"/>
            <a:ext cx="247619" cy="285714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2EF9DCE-0D9B-457A-97BD-EE234F9D8E28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4413142" y="1440697"/>
            <a:ext cx="381000" cy="3905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F43954D-4BFD-433B-94DC-E9F1367D3703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4930643" y="1687033"/>
            <a:ext cx="390525" cy="390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9E155C3-552B-40DF-BE62-DB6BAA91300D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11203926" y="6169330"/>
            <a:ext cx="876300" cy="676275"/>
          </a:xfrm>
          <a:prstGeom prst="rect">
            <a:avLst/>
          </a:prstGeom>
        </p:spPr>
      </p:pic>
      <p:pic>
        <p:nvPicPr>
          <p:cNvPr id="75" name="Graphic 74" descr="Mop and bucket">
            <a:extLst>
              <a:ext uri="{FF2B5EF4-FFF2-40B4-BE49-F238E27FC236}">
                <a16:creationId xmlns:a16="http://schemas.microsoft.com/office/drawing/2014/main" id="{518A7A01-E67A-420D-9397-67C42595C2A0}"/>
              </a:ext>
            </a:extLst>
          </p:cNvPr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10793822" y="2375300"/>
            <a:ext cx="914400" cy="914400"/>
          </a:xfrm>
          <a:prstGeom prst="rect">
            <a:avLst/>
          </a:prstGeom>
        </p:spPr>
      </p:pic>
      <p:pic>
        <p:nvPicPr>
          <p:cNvPr id="79" name="Graphic 78" descr="Garbage">
            <a:extLst>
              <a:ext uri="{FF2B5EF4-FFF2-40B4-BE49-F238E27FC236}">
                <a16:creationId xmlns:a16="http://schemas.microsoft.com/office/drawing/2014/main" id="{33C7BA07-EA3B-40B5-A9B1-D236A9F45114}"/>
              </a:ext>
            </a:extLst>
          </p:cNvPr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10700952" y="1538570"/>
            <a:ext cx="914400" cy="914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9F47221A-FC94-4FAD-B363-C9C4F73F65B8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10288614" y="2424831"/>
            <a:ext cx="457200" cy="4572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BE85D46-ED5F-401C-A865-19D5B4F1CED2}"/>
              </a:ext>
            </a:extLst>
          </p:cNvPr>
          <p:cNvPicPr>
            <a:picLocks noChangeAspect="1"/>
          </p:cNvPicPr>
          <p:nvPr/>
        </p:nvPicPr>
        <p:blipFill>
          <a:blip r:embed="rId141">
            <a:extLs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9639471" y="2426133"/>
            <a:ext cx="457200" cy="451184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A0587773-4C7D-41FC-AB8C-75A435ED559D}"/>
              </a:ext>
            </a:extLst>
          </p:cNvPr>
          <p:cNvPicPr>
            <a:picLocks noChangeAspect="1"/>
          </p:cNvPicPr>
          <p:nvPr/>
        </p:nvPicPr>
        <p:blipFill>
          <a:blip r:embed="rId143">
            <a:extLs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3138604" y="3087319"/>
            <a:ext cx="771525" cy="762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F02E4B18-8832-4F30-8BDF-4DE39B02064F}"/>
              </a:ext>
            </a:extLst>
          </p:cNvPr>
          <p:cNvPicPr>
            <a:picLocks noChangeAspect="1"/>
          </p:cNvPicPr>
          <p:nvPr/>
        </p:nvPicPr>
        <p:blipFill>
          <a:blip r:embed="rId145">
            <a:extLs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3738677" y="3554480"/>
            <a:ext cx="771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DBA2E3-AC8D-41FC-9372-E69C31E7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D4A049-5D3E-40DA-BDF5-8916846C464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8B513-A883-437B-921A-00A27B17F6B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32AB22-74FD-4973-83AA-0F2F2CEDA6CC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5177884"/>
          </a:xfrm>
          <a:prstGeom prst="roundRect">
            <a:avLst>
              <a:gd name="adj" fmla="val 10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3598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177199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Function creation: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 verification/validation: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Pre-build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Post-build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Output: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Function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6179522"/>
            <a:ext cx="3910045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Build &amp; Produce LPI Package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A27A3D-AE61-4EA9-9DBA-016856AA62F5}"/>
              </a:ext>
            </a:extLst>
          </p:cNvPr>
          <p:cNvSpPr txBox="1"/>
          <p:nvPr/>
        </p:nvSpPr>
        <p:spPr>
          <a:xfrm>
            <a:off x="5272017" y="2289208"/>
            <a:ext cx="118675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Hard Validation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792D11A-3401-43AC-87D7-B23A14602B4C}"/>
              </a:ext>
            </a:extLst>
          </p:cNvPr>
          <p:cNvSpPr txBox="1"/>
          <p:nvPr/>
        </p:nvSpPr>
        <p:spPr>
          <a:xfrm>
            <a:off x="7886700" y="2289208"/>
            <a:ext cx="859457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None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D09FC4C-401E-483B-A575-34DEFB361E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60155" y="1657694"/>
            <a:ext cx="144000" cy="1414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3EF757B-B628-40EA-8C70-7DE4084C36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60155" y="2352135"/>
            <a:ext cx="144000" cy="144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49C2E6-3E39-474C-AA22-3840240DAA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041556"/>
            <a:ext cx="144000" cy="9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560FCD-23DC-4222-A256-9784E1701C3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2882249"/>
            <a:ext cx="2746518" cy="4431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2DF503-C1F2-4FFF-9F76-66D7B803446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2882249"/>
            <a:ext cx="409373" cy="4431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6F2D7-DCD1-447F-8FB9-D22862C70298}"/>
              </a:ext>
            </a:extLst>
          </p:cNvPr>
          <p:cNvSpPr txBox="1"/>
          <p:nvPr/>
        </p:nvSpPr>
        <p:spPr>
          <a:xfrm>
            <a:off x="8437533" y="295875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B37E8D-6A1D-4DCD-AA13-E7DFE9D192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720154"/>
            <a:ext cx="144000" cy="9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97248E4-E947-430C-90E8-A0FF3B0A47A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3560847"/>
            <a:ext cx="2746518" cy="4431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F05635-1C7C-43CB-A784-39CF14478CDF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560847"/>
            <a:ext cx="409373" cy="4431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ADA2EC8-6C42-4CCE-B7B5-070D5A893D2D}"/>
              </a:ext>
            </a:extLst>
          </p:cNvPr>
          <p:cNvSpPr txBox="1"/>
          <p:nvPr/>
        </p:nvSpPr>
        <p:spPr>
          <a:xfrm>
            <a:off x="8437533" y="3637349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A0ED5-3BCF-4270-B359-1B0E748D881F}"/>
              </a:ext>
            </a:extLst>
          </p:cNvPr>
          <p:cNvGrpSpPr/>
          <p:nvPr/>
        </p:nvGrpSpPr>
        <p:grpSpPr>
          <a:xfrm>
            <a:off x="5241641" y="4242764"/>
            <a:ext cx="3531623" cy="1478360"/>
            <a:chOff x="5241641" y="4242764"/>
            <a:chExt cx="3531623" cy="147836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3EFC13D-891B-4AB3-8A45-90F35ABAA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1" y="4242764"/>
              <a:ext cx="3073510" cy="2089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6FED25-E7F4-4827-A760-AF1CF6AF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8315152" y="4242764"/>
              <a:ext cx="458112" cy="2089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348BC3-EBA5-4BB9-B3CB-7620A211A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1" y="5469782"/>
              <a:ext cx="3073510" cy="25134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BD0A40-1621-469A-B44D-9AA2D8A66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8315152" y="5469782"/>
              <a:ext cx="458112" cy="2513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2386AD5-34DD-4A9A-8990-3ECD45B1C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40261"/>
            <a:stretch/>
          </p:blipFill>
          <p:spPr>
            <a:xfrm>
              <a:off x="5241641" y="4442346"/>
              <a:ext cx="3073510" cy="103181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EF4568-E16F-4D64-A72D-A77D692B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40260"/>
            <a:stretch/>
          </p:blipFill>
          <p:spPr>
            <a:xfrm>
              <a:off x="8315152" y="4442345"/>
              <a:ext cx="458112" cy="103181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64C4D6-3678-4F48-86A1-FEC2E4E93511}"/>
              </a:ext>
            </a:extLst>
          </p:cNvPr>
          <p:cNvSpPr txBox="1"/>
          <p:nvPr/>
        </p:nvSpPr>
        <p:spPr>
          <a:xfrm>
            <a:off x="6655034" y="2289208"/>
            <a:ext cx="1035403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Warning Only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40FE3A-059B-41F7-9274-4D927EF156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56442" y="4364822"/>
            <a:ext cx="144000" cy="13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9DBDC-0856-48AB-A51C-8A4C11A915FB}"/>
              </a:ext>
            </a:extLst>
          </p:cNvPr>
          <p:cNvSpPr txBox="1"/>
          <p:nvPr/>
        </p:nvSpPr>
        <p:spPr>
          <a:xfrm>
            <a:off x="5133502" y="5777697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61FBFBE-DC7B-4227-9B0E-7CFB5F0C18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2781790"/>
            <a:ext cx="143866" cy="14386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6CA9705-C791-482B-AC78-4F5A568B339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3453351"/>
            <a:ext cx="143866" cy="14386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F2A1EAC-96CA-4CB2-B574-602B6E5ADE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97878" y="4142478"/>
            <a:ext cx="143866" cy="14386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597497-9724-43BE-86D8-6553A13D6519}"/>
              </a:ext>
            </a:extLst>
          </p:cNvPr>
          <p:cNvSpPr txBox="1"/>
          <p:nvPr/>
        </p:nvSpPr>
        <p:spPr>
          <a:xfrm>
            <a:off x="8778027" y="536855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rgbClr val="CCCCCC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55428A-9479-423F-AEB5-03B43B1582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801427" y="5392779"/>
            <a:ext cx="216000" cy="2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BD158E6-4914-4241-9543-84347211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E84F5-3A81-41B1-AFC0-C58D5571E3C7}"/>
              </a:ext>
            </a:extLst>
          </p:cNvPr>
          <p:cNvSpPr txBox="1"/>
          <p:nvPr/>
        </p:nvSpPr>
        <p:spPr>
          <a:xfrm>
            <a:off x="5091247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7B628F-A615-48C8-86DD-182CCD717E32}"/>
              </a:ext>
            </a:extLst>
          </p:cNvPr>
          <p:cNvSpPr txBox="1"/>
          <p:nvPr/>
        </p:nvSpPr>
        <p:spPr>
          <a:xfrm>
            <a:off x="618737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DE418-1B63-4336-8B4B-CD07044D0861}"/>
              </a:ext>
            </a:extLst>
          </p:cNvPr>
          <p:cNvSpPr txBox="1"/>
          <p:nvPr/>
        </p:nvSpPr>
        <p:spPr>
          <a:xfrm>
            <a:off x="747742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3"/>
            <a:ext cx="4248000" cy="633159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535210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3" y="2014024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One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EEA8C3C-5F65-40C1-BA0D-AC1E77104763}"/>
              </a:ext>
            </a:extLst>
          </p:cNvPr>
          <p:cNvSpPr txBox="1"/>
          <p:nvPr/>
        </p:nvSpPr>
        <p:spPr>
          <a:xfrm>
            <a:off x="7243547" y="1592490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Built &amp; Test All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5C8B5358-8036-4055-B7AC-746C29D7A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436" y="2679953"/>
            <a:ext cx="144000" cy="14222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C24B938B-2194-43B7-ABDF-21D1C9D01201}"/>
              </a:ext>
            </a:extLst>
          </p:cNvPr>
          <p:cNvSpPr txBox="1"/>
          <p:nvPr/>
        </p:nvSpPr>
        <p:spPr>
          <a:xfrm>
            <a:off x="5133503" y="1595249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latin typeface="+mn-lt"/>
              </a:rPr>
              <a:t>Built &amp; Test One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0ACE71A-E82C-4183-B595-B2C487EB400D}"/>
              </a:ext>
            </a:extLst>
          </p:cNvPr>
          <p:cNvSpPr txBox="1"/>
          <p:nvPr/>
        </p:nvSpPr>
        <p:spPr>
          <a:xfrm>
            <a:off x="7243547" y="201430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All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86AA13-4B77-4D5C-8994-ECB57895315A}"/>
              </a:ext>
            </a:extLst>
          </p:cNvPr>
          <p:cNvSpPr txBox="1"/>
          <p:nvPr/>
        </p:nvSpPr>
        <p:spPr>
          <a:xfrm>
            <a:off x="5061742" y="1350489"/>
            <a:ext cx="10470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Run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Actions to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enabled: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810919-5B16-49CF-BC0D-96B30FF4A8E4}"/>
              </a:ext>
            </a:extLst>
          </p:cNvPr>
          <p:cNvGrpSpPr/>
          <p:nvPr/>
        </p:nvGrpSpPr>
        <p:grpSpPr>
          <a:xfrm>
            <a:off x="8773265" y="2624844"/>
            <a:ext cx="262800" cy="261610"/>
            <a:chOff x="8773265" y="1679561"/>
            <a:chExt cx="262800" cy="26161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960E4AB-9533-45C7-990A-C06269CB7A66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8B3AB6DD-E581-486E-BA4A-0E24D2DC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CD4A27D-48FF-4293-A22A-991846659AF3}"/>
              </a:ext>
            </a:extLst>
          </p:cNvPr>
          <p:cNvGrpSpPr/>
          <p:nvPr/>
        </p:nvGrpSpPr>
        <p:grpSpPr>
          <a:xfrm>
            <a:off x="5241641" y="3547713"/>
            <a:ext cx="3531623" cy="1714636"/>
            <a:chOff x="5241642" y="1542628"/>
            <a:chExt cx="3155892" cy="1714636"/>
          </a:xfrm>
        </p:grpSpPr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7C96FC6A-0F0B-4232-8D5B-2260927E3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06B0DD7B-1D87-407D-BE25-25C90BD0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8E5BAA13-46F3-4038-A596-9382384C1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FBFFED9E-FA99-428F-9929-7F7EF2A76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B5B0F6B-D5E4-4FAB-BF9A-DD1A54628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10DDCC13-ED1F-4316-9349-0626A7A90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D8257D7-A57F-4605-97DD-FA44E6CA239B}"/>
              </a:ext>
            </a:extLst>
          </p:cNvPr>
          <p:cNvGrpSpPr/>
          <p:nvPr/>
        </p:nvGrpSpPr>
        <p:grpSpPr>
          <a:xfrm>
            <a:off x="8778027" y="4982001"/>
            <a:ext cx="262800" cy="261610"/>
            <a:chOff x="8773265" y="3765482"/>
            <a:chExt cx="262800" cy="261610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05C6262-D21F-4EAA-A22D-8A0FC82F9FF2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20" name="Graphic 319">
              <a:extLst>
                <a:ext uri="{FF2B5EF4-FFF2-40B4-BE49-F238E27FC236}">
                  <a16:creationId xmlns:a16="http://schemas.microsoft.com/office/drawing/2014/main" id="{9B9A2590-029F-4B1C-8D67-9F565826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6F34B16-1880-40D7-9973-49718FA48427}"/>
              </a:ext>
            </a:extLst>
          </p:cNvPr>
          <p:cNvSpPr txBox="1"/>
          <p:nvPr/>
        </p:nvSpPr>
        <p:spPr>
          <a:xfrm>
            <a:off x="8773265" y="361658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A91786-4060-4B52-B014-2A81D87572E5}"/>
              </a:ext>
            </a:extLst>
          </p:cNvPr>
          <p:cNvSpPr txBox="1"/>
          <p:nvPr/>
        </p:nvSpPr>
        <p:spPr>
          <a:xfrm>
            <a:off x="8773265" y="395793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01005FA-2C37-409E-A727-472F3FF1CF36}"/>
              </a:ext>
            </a:extLst>
          </p:cNvPr>
          <p:cNvSpPr txBox="1"/>
          <p:nvPr/>
        </p:nvSpPr>
        <p:spPr>
          <a:xfrm>
            <a:off x="8773265" y="429929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17825DA-032E-47F5-A0ED-5871EF2687C9}"/>
              </a:ext>
            </a:extLst>
          </p:cNvPr>
          <p:cNvSpPr txBox="1"/>
          <p:nvPr/>
        </p:nvSpPr>
        <p:spPr>
          <a:xfrm>
            <a:off x="8773265" y="464064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2F784D4-E33C-40DC-A4A7-DC35C7309155}"/>
              </a:ext>
            </a:extLst>
          </p:cNvPr>
          <p:cNvGrpSpPr/>
          <p:nvPr/>
        </p:nvGrpSpPr>
        <p:grpSpPr>
          <a:xfrm>
            <a:off x="5324475" y="3840675"/>
            <a:ext cx="3319463" cy="1098945"/>
            <a:chOff x="5317331" y="2502709"/>
            <a:chExt cx="2974181" cy="1098945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2905B9-1D82-4DB1-BD76-AC1E9AEA8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6DFA426-1D25-4D2E-A043-67F30CAE92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5C8A03F-38D5-404D-AD2B-B4068F736487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B3ED6F4-3D79-41E4-AF25-4F9E34256EC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B887D9B-1DA0-45C1-97B0-A9276CC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CFE39C3-F667-4691-A2E6-223BA374F84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8" name="Picture 397">
            <a:extLst>
              <a:ext uri="{FF2B5EF4-FFF2-40B4-BE49-F238E27FC236}">
                <a16:creationId xmlns:a16="http://schemas.microsoft.com/office/drawing/2014/main" id="{AF3008A7-91EC-4652-B561-04E03099A0F7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r="996"/>
          <a:stretch/>
        </p:blipFill>
        <p:spPr>
          <a:xfrm>
            <a:off x="5241640" y="2547644"/>
            <a:ext cx="3455230" cy="443161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BE3CD14F-167B-498E-845D-96C37C48341F}"/>
              </a:ext>
            </a:extLst>
          </p:cNvPr>
          <p:cNvSpPr/>
          <p:nvPr/>
        </p:nvSpPr>
        <p:spPr>
          <a:xfrm>
            <a:off x="8379555" y="260440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B8D1E0-9E2E-4776-950E-71665B9A586D}"/>
              </a:ext>
            </a:extLst>
          </p:cNvPr>
          <p:cNvSpPr/>
          <p:nvPr/>
        </p:nvSpPr>
        <p:spPr>
          <a:xfrm>
            <a:off x="5326850" y="3634042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45B68F-C37A-4B46-B7D3-86962C08AA07}"/>
              </a:ext>
            </a:extLst>
          </p:cNvPr>
          <p:cNvSpPr txBox="1"/>
          <p:nvPr/>
        </p:nvSpPr>
        <p:spPr>
          <a:xfrm>
            <a:off x="5319617" y="3604557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75E2ACF-6881-44D5-A938-4E9DDD91C756}"/>
              </a:ext>
            </a:extLst>
          </p:cNvPr>
          <p:cNvSpPr txBox="1"/>
          <p:nvPr/>
        </p:nvSpPr>
        <p:spPr>
          <a:xfrm>
            <a:off x="5825377" y="360455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Action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20F354B-8A93-4D96-BF74-5FC5E0BAF37D}"/>
              </a:ext>
            </a:extLst>
          </p:cNvPr>
          <p:cNvCxnSpPr>
            <a:cxnSpLocks/>
          </p:cNvCxnSpPr>
          <p:nvPr/>
        </p:nvCxnSpPr>
        <p:spPr>
          <a:xfrm>
            <a:off x="5823951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6AC9660-1F2C-445C-AA68-7027088C4385}"/>
              </a:ext>
            </a:extLst>
          </p:cNvPr>
          <p:cNvCxnSpPr>
            <a:cxnSpLocks/>
          </p:cNvCxnSpPr>
          <p:nvPr/>
        </p:nvCxnSpPr>
        <p:spPr>
          <a:xfrm>
            <a:off x="7221349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45291A8F-B20F-4F6E-B5ED-5184462D7A77}"/>
              </a:ext>
            </a:extLst>
          </p:cNvPr>
          <p:cNvSpPr txBox="1"/>
          <p:nvPr/>
        </p:nvSpPr>
        <p:spPr>
          <a:xfrm>
            <a:off x="7230452" y="360455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Parameters</a:t>
            </a:r>
          </a:p>
        </p:txBody>
      </p:sp>
      <p:pic>
        <p:nvPicPr>
          <p:cNvPr id="411" name="Graphic 410">
            <a:extLst>
              <a:ext uri="{FF2B5EF4-FFF2-40B4-BE49-F238E27FC236}">
                <a16:creationId xmlns:a16="http://schemas.microsoft.com/office/drawing/2014/main" id="{FB08FBEF-02A1-4053-B293-790C6C93A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3688134"/>
            <a:ext cx="144000" cy="88941"/>
          </a:xfrm>
          <a:prstGeom prst="rect">
            <a:avLst/>
          </a:prstGeom>
        </p:spPr>
      </p:pic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FC9349A-8185-4B10-A3A4-F3AA9BDC21B6}"/>
              </a:ext>
            </a:extLst>
          </p:cNvPr>
          <p:cNvCxnSpPr>
            <a:cxnSpLocks/>
          </p:cNvCxnSpPr>
          <p:nvPr/>
        </p:nvCxnSpPr>
        <p:spPr>
          <a:xfrm>
            <a:off x="8846432" y="3685626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F631EA94-BF4B-4160-B3C0-C6C462A40E1A}"/>
              </a:ext>
            </a:extLst>
          </p:cNvPr>
          <p:cNvCxnSpPr>
            <a:cxnSpLocks/>
          </p:cNvCxnSpPr>
          <p:nvPr/>
        </p:nvCxnSpPr>
        <p:spPr>
          <a:xfrm>
            <a:off x="8848823" y="4835770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5197C0-197E-4B09-9744-473917228A8F}"/>
              </a:ext>
            </a:extLst>
          </p:cNvPr>
          <p:cNvGrpSpPr/>
          <p:nvPr/>
        </p:nvGrpSpPr>
        <p:grpSpPr>
          <a:xfrm>
            <a:off x="5470901" y="3872785"/>
            <a:ext cx="158493" cy="164307"/>
            <a:chOff x="9960769" y="1974056"/>
            <a:chExt cx="158493" cy="164307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FECAD806-4ACD-417F-AC87-805353D81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43C5F4B-BD77-4322-ABA7-47E76306E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1E55F6A7-05DB-4870-AB7A-E57681384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26B386D9-78F4-450E-B563-A3C4493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2361AA4E-371E-4124-BE04-0C458EB855B2}"/>
              </a:ext>
            </a:extLst>
          </p:cNvPr>
          <p:cNvSpPr txBox="1"/>
          <p:nvPr/>
        </p:nvSpPr>
        <p:spPr>
          <a:xfrm>
            <a:off x="5418512" y="378501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63F205-38C5-47DA-9CB7-EC681B7B0C01}"/>
              </a:ext>
            </a:extLst>
          </p:cNvPr>
          <p:cNvGrpSpPr/>
          <p:nvPr/>
        </p:nvGrpSpPr>
        <p:grpSpPr>
          <a:xfrm>
            <a:off x="5470901" y="4088616"/>
            <a:ext cx="158493" cy="164307"/>
            <a:chOff x="9960769" y="1974056"/>
            <a:chExt cx="158493" cy="164307"/>
          </a:xfrm>
        </p:grpSpPr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6FF8C7CA-004F-4DDC-B645-9083263F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871389AD-062E-415D-A589-442F74F0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86E29084-7016-46A6-8FBF-8B8844AB8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81881F28-FB7F-4A1C-8813-89991D1A8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AB138F94-F6C5-4CC7-B804-1571F92C1F08}"/>
              </a:ext>
            </a:extLst>
          </p:cNvPr>
          <p:cNvSpPr txBox="1"/>
          <p:nvPr/>
        </p:nvSpPr>
        <p:spPr>
          <a:xfrm>
            <a:off x="5418512" y="400084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B98A1B7-1FDE-4E48-9365-9AEDB85327EE}"/>
              </a:ext>
            </a:extLst>
          </p:cNvPr>
          <p:cNvGrpSpPr/>
          <p:nvPr/>
        </p:nvGrpSpPr>
        <p:grpSpPr>
          <a:xfrm>
            <a:off x="5470901" y="4316805"/>
            <a:ext cx="158493" cy="164307"/>
            <a:chOff x="9960769" y="1974056"/>
            <a:chExt cx="158493" cy="164307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F4D22C92-AC96-4BE2-AD61-AA1B5A4B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06503CA1-7ECA-49DF-AD31-02E18E083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8B1F27DE-E9C0-482A-B8A6-F5B74DBFC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4DC222F9-6AB0-43BD-AC07-7E9C1AF1D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83D2C47-8338-451E-93AE-DCC356ACFB5C}"/>
              </a:ext>
            </a:extLst>
          </p:cNvPr>
          <p:cNvGrpSpPr/>
          <p:nvPr/>
        </p:nvGrpSpPr>
        <p:grpSpPr>
          <a:xfrm>
            <a:off x="8773265" y="6007425"/>
            <a:ext cx="262800" cy="261610"/>
            <a:chOff x="8773265" y="1679561"/>
            <a:chExt cx="262800" cy="261610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4DE68F63-F6C8-4918-8DA5-475264CC3FF2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BED9E370-24EE-489D-85E0-14D4B717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6E4C9B8-4FC8-4C2A-99A7-6BAA8B728A20}"/>
              </a:ext>
            </a:extLst>
          </p:cNvPr>
          <p:cNvGrpSpPr/>
          <p:nvPr/>
        </p:nvGrpSpPr>
        <p:grpSpPr>
          <a:xfrm>
            <a:off x="5241641" y="5938558"/>
            <a:ext cx="3531623" cy="1714636"/>
            <a:chOff x="5241642" y="1542628"/>
            <a:chExt cx="3155892" cy="1714636"/>
          </a:xfrm>
        </p:grpSpPr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9EEF2F12-C1D2-465F-8018-E39D45434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40C83376-CCED-401D-A7A2-F2DBB8FB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5162B272-C68B-4FEC-A374-6ADA2E0FE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AD1FD8F2-1061-4288-8BA9-421CF667F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799DC390-A86E-4801-AF4B-7F08577B4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0E88F7EA-FBBE-4897-B9AC-4C2E743D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26561F3-5AAA-4D30-9465-AD72617C53E8}"/>
              </a:ext>
            </a:extLst>
          </p:cNvPr>
          <p:cNvGrpSpPr/>
          <p:nvPr/>
        </p:nvGrpSpPr>
        <p:grpSpPr>
          <a:xfrm>
            <a:off x="8778027" y="7289056"/>
            <a:ext cx="262800" cy="261610"/>
            <a:chOff x="8773265" y="3765482"/>
            <a:chExt cx="262800" cy="261610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DEBD6DE8-A237-4E2B-8C37-D56FA67E479C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45" name="Graphic 444">
              <a:extLst>
                <a:ext uri="{FF2B5EF4-FFF2-40B4-BE49-F238E27FC236}">
                  <a16:creationId xmlns:a16="http://schemas.microsoft.com/office/drawing/2014/main" id="{531AC9AF-2FE6-4EE4-971F-BB774DA61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713E347-414F-4DBA-8A29-009A94CA135D}"/>
              </a:ext>
            </a:extLst>
          </p:cNvPr>
          <p:cNvGrpSpPr/>
          <p:nvPr/>
        </p:nvGrpSpPr>
        <p:grpSpPr>
          <a:xfrm>
            <a:off x="5324475" y="6231520"/>
            <a:ext cx="3319463" cy="1098945"/>
            <a:chOff x="5317331" y="2502709"/>
            <a:chExt cx="2974181" cy="1098945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444A01C-FC29-4969-85C6-F60527183A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4ED5571-023F-4834-A6D1-B18865039DC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5116F04-E62B-4D8D-A907-CDC24743C4B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58C5749-3B8B-4023-823F-860F22C68EF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53E5733-5BEE-494A-B715-86AF940B376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DDBA5C1-BF6C-4583-B344-E9652280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CEA3A88-A329-4A69-99E6-F517A7A094BD}"/>
              </a:ext>
            </a:extLst>
          </p:cNvPr>
          <p:cNvSpPr/>
          <p:nvPr/>
        </p:nvSpPr>
        <p:spPr>
          <a:xfrm>
            <a:off x="5326850" y="60248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F8316407-29D2-4F98-891D-45CA698B58DB}"/>
              </a:ext>
            </a:extLst>
          </p:cNvPr>
          <p:cNvSpPr txBox="1"/>
          <p:nvPr/>
        </p:nvSpPr>
        <p:spPr>
          <a:xfrm>
            <a:off x="5319617" y="5995402"/>
            <a:ext cx="66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3AD71CD3-FC02-49C6-9272-C82950BBD4D0}"/>
              </a:ext>
            </a:extLst>
          </p:cNvPr>
          <p:cNvSpPr txBox="1"/>
          <p:nvPr/>
        </p:nvSpPr>
        <p:spPr>
          <a:xfrm>
            <a:off x="6542927" y="599540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DB7A40C-CBB7-4084-A4D9-E17B20F9929C}"/>
              </a:ext>
            </a:extLst>
          </p:cNvPr>
          <p:cNvCxnSpPr>
            <a:cxnSpLocks/>
          </p:cNvCxnSpPr>
          <p:nvPr/>
        </p:nvCxnSpPr>
        <p:spPr>
          <a:xfrm>
            <a:off x="6541501" y="6027809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Graphic 464">
            <a:extLst>
              <a:ext uri="{FF2B5EF4-FFF2-40B4-BE49-F238E27FC236}">
                <a16:creationId xmlns:a16="http://schemas.microsoft.com/office/drawing/2014/main" id="{E1AC128C-5267-4670-81AD-3237682289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6078979"/>
            <a:ext cx="144000" cy="88941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C98855FC-0D9C-493E-9BAE-5BED3B485AA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-1" r="67514"/>
          <a:stretch/>
        </p:blipFill>
        <p:spPr>
          <a:xfrm>
            <a:off x="5241640" y="5457266"/>
            <a:ext cx="1133783" cy="443161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AC89C0E4-E1EA-41AA-BD30-636E24A916C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 r="1470"/>
          <a:stretch/>
        </p:blipFill>
        <p:spPr>
          <a:xfrm>
            <a:off x="6356146" y="5457266"/>
            <a:ext cx="358059" cy="443161"/>
          </a:xfrm>
          <a:prstGeom prst="rect">
            <a:avLst/>
          </a:prstGeom>
        </p:spPr>
      </p:pic>
      <p:sp>
        <p:nvSpPr>
          <p:cNvPr id="470" name="Rectangle 469">
            <a:extLst>
              <a:ext uri="{FF2B5EF4-FFF2-40B4-BE49-F238E27FC236}">
                <a16:creationId xmlns:a16="http://schemas.microsoft.com/office/drawing/2014/main" id="{820034CC-CD3E-445D-BBDC-069E8543E4C3}"/>
              </a:ext>
            </a:extLst>
          </p:cNvPr>
          <p:cNvSpPr/>
          <p:nvPr/>
        </p:nvSpPr>
        <p:spPr>
          <a:xfrm>
            <a:off x="6426602" y="551402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72" name="Picture 471">
            <a:extLst>
              <a:ext uri="{FF2B5EF4-FFF2-40B4-BE49-F238E27FC236}">
                <a16:creationId xmlns:a16="http://schemas.microsoft.com/office/drawing/2014/main" id="{356856AF-FDB5-40E4-981D-FB7E1B95786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r="67741"/>
          <a:stretch/>
        </p:blipFill>
        <p:spPr>
          <a:xfrm>
            <a:off x="7280230" y="5469343"/>
            <a:ext cx="1125780" cy="443161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995E0F37-F360-49BE-A733-00E85CB5042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/>
          <a:stretch/>
        </p:blipFill>
        <p:spPr>
          <a:xfrm>
            <a:off x="8386732" y="5469343"/>
            <a:ext cx="409373" cy="443161"/>
          </a:xfrm>
          <a:prstGeom prst="rect">
            <a:avLst/>
          </a:prstGeom>
        </p:spPr>
      </p:pic>
      <p:sp>
        <p:nvSpPr>
          <p:cNvPr id="474" name="TextBox 473">
            <a:extLst>
              <a:ext uri="{FF2B5EF4-FFF2-40B4-BE49-F238E27FC236}">
                <a16:creationId xmlns:a16="http://schemas.microsoft.com/office/drawing/2014/main" id="{B8DBAD94-9304-4C4D-9AD0-64B72916C6F3}"/>
              </a:ext>
            </a:extLst>
          </p:cNvPr>
          <p:cNvSpPr txBox="1"/>
          <p:nvPr/>
        </p:nvSpPr>
        <p:spPr>
          <a:xfrm>
            <a:off x="8764634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93" name="Graphic 492">
            <a:extLst>
              <a:ext uri="{FF2B5EF4-FFF2-40B4-BE49-F238E27FC236}">
                <a16:creationId xmlns:a16="http://schemas.microsoft.com/office/drawing/2014/main" id="{4D0E78D9-E3AE-49CB-B760-1BBB0B6BDF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8849" y="5607980"/>
            <a:ext cx="144000" cy="14400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3CB11008-E08B-4A3F-BCC1-FA2963F38C16}"/>
              </a:ext>
            </a:extLst>
          </p:cNvPr>
          <p:cNvSpPr txBox="1"/>
          <p:nvPr/>
        </p:nvSpPr>
        <p:spPr>
          <a:xfrm>
            <a:off x="6728748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87" name="Graphic 486">
            <a:extLst>
              <a:ext uri="{FF2B5EF4-FFF2-40B4-BE49-F238E27FC236}">
                <a16:creationId xmlns:a16="http://schemas.microsoft.com/office/drawing/2014/main" id="{7CCD3888-5DEB-44C4-A5FD-8CDC20C20A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39686" y="5608599"/>
            <a:ext cx="144000" cy="144000"/>
          </a:xfrm>
          <a:prstGeom prst="rect">
            <a:avLst/>
          </a:prstGeom>
        </p:spPr>
      </p:pic>
      <p:sp>
        <p:nvSpPr>
          <p:cNvPr id="497" name="TextBox 496">
            <a:extLst>
              <a:ext uri="{FF2B5EF4-FFF2-40B4-BE49-F238E27FC236}">
                <a16:creationId xmlns:a16="http://schemas.microsoft.com/office/drawing/2014/main" id="{8DAE390F-D421-446A-BE5B-DB19B69BAAC8}"/>
              </a:ext>
            </a:extLst>
          </p:cNvPr>
          <p:cNvSpPr txBox="1"/>
          <p:nvPr/>
        </p:nvSpPr>
        <p:spPr>
          <a:xfrm>
            <a:off x="6816261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2" panose="05020102010507070707" pitchFamily="18" charset="2"/>
              </a:defRPr>
            </a:lvl1pPr>
          </a:lstStyle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CF4B3B4-7C5D-4273-9EBC-04F5BFFFEBDE}"/>
              </a:ext>
            </a:extLst>
          </p:cNvPr>
          <p:cNvSpPr txBox="1"/>
          <p:nvPr/>
        </p:nvSpPr>
        <p:spPr>
          <a:xfrm>
            <a:off x="6030239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endParaRPr lang="en-GB" dirty="0">
              <a:solidFill>
                <a:srgbClr val="92D050"/>
              </a:solidFill>
              <a:latin typeface="Wingdings 2" panose="05020102010507070707" pitchFamily="18" charset="2"/>
            </a:endParaRP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C1760DD8-F6D5-4783-B04B-8D46EEC1AA2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72275" y="2450408"/>
            <a:ext cx="143866" cy="143866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70005F9-FDC0-4A9A-A70C-B6899E09ED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50826" y="5359196"/>
            <a:ext cx="143866" cy="14386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9F5580EB-E893-4C99-ADE3-41E29EB0D8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05678" y="5359196"/>
            <a:ext cx="143866" cy="143866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3E926D14-1A78-4809-904F-BA78B8A7B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5615" y="3449901"/>
            <a:ext cx="143866" cy="143866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E8D52BCE-64AA-4E41-B691-DFEE26212F7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16953" y="3066835"/>
            <a:ext cx="216000" cy="213333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F9F7BA4E-57C4-4430-ACD2-F1AD12A666F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02975" y="3066835"/>
            <a:ext cx="216000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B9FF-250A-4602-848D-8C3CA94A0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Graveyard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548173-059A-4D1D-80E1-D63ADC73B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811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680349-432B-472A-A270-4A05FB4A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398161"/>
            <a:ext cx="3489890" cy="4431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E1135D-D025-469F-8CE7-EB9EE3B0BA3F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E5153F6-DC2C-49AA-B0FB-84033EEE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DFD4099-1E8A-4693-88C3-61B229603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D4508B9-2D4E-4145-A380-B1D917C60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FDC3BAE-5A5B-46E3-8CAD-20C81C7F22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58144D7-101C-4C61-B5AF-A39F6FDB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94B9599-ED60-42AC-A469-4288574F0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1819503-EABD-43D2-96DD-BB0E1EE13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D433DDF-337A-403A-999E-C26A41983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F0E213-93C9-4AC7-9AF3-69E5DD9FC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3800B2E-6F1E-443D-8B0C-907114ACF7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CE2320E-0429-4A7E-997D-C866BAC71F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FB7AE03-7398-4676-B911-A3B37F1AE6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904016B-5E23-4C7A-AA5D-8B1550F6C5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0890309-D4C1-4830-B2CB-01EB0EA3D6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F095910-1519-447F-96A7-1213ECAB38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5A07F90-E84E-49A3-8527-9F7BF8FA9B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08605B2-FE7F-4F30-884E-9132B9600E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69F0AC-78A5-47D9-AC9F-BE74DFBCD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2"/>
          <a:stretch/>
        </p:blipFill>
        <p:spPr>
          <a:xfrm>
            <a:off x="5241642" y="1544093"/>
            <a:ext cx="2632358" cy="4431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8E96EB-C084-4FFB-BF07-ED639EA8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874000" y="1544093"/>
            <a:ext cx="409373" cy="4431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CB1DA4-3DD1-44D5-B390-F272F6B1E420}"/>
              </a:ext>
            </a:extLst>
          </p:cNvPr>
          <p:cNvGrpSpPr/>
          <p:nvPr/>
        </p:nvGrpSpPr>
        <p:grpSpPr>
          <a:xfrm>
            <a:off x="8302283" y="1586612"/>
            <a:ext cx="760276" cy="358121"/>
            <a:chOff x="8397533" y="3510441"/>
            <a:chExt cx="760276" cy="35812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EF300B-D14A-45E7-A0E9-7AFFE3C04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81614" r="547"/>
            <a:stretch/>
          </p:blipFill>
          <p:spPr>
            <a:xfrm>
              <a:off x="8794750" y="3510441"/>
              <a:ext cx="363059" cy="35812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A2CB296-0EF3-4FD7-99C5-88F1BDAFE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r="84108"/>
            <a:stretch/>
          </p:blipFill>
          <p:spPr>
            <a:xfrm>
              <a:off x="8397533" y="3510441"/>
              <a:ext cx="323442" cy="3581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F065A01-1BBE-4008-B0C4-F4D6B3CA8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10393" r="84108"/>
            <a:stretch/>
          </p:blipFill>
          <p:spPr>
            <a:xfrm>
              <a:off x="8682829" y="3510441"/>
              <a:ext cx="111922" cy="35812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C61439-47E1-443E-8564-C5BD40D4FD06}"/>
                </a:ext>
              </a:extLst>
            </p:cNvPr>
            <p:cNvSpPr txBox="1"/>
            <p:nvPr/>
          </p:nvSpPr>
          <p:spPr>
            <a:xfrm>
              <a:off x="8438402" y="3554937"/>
              <a:ext cx="686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Rename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0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5985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52913"/>
          <a:stretch/>
        </p:blipFill>
        <p:spPr>
          <a:xfrm>
            <a:off x="6344884" y="3467922"/>
            <a:ext cx="1643276" cy="443161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42931F-934C-4413-BF35-713BEFED10E3}"/>
              </a:ext>
            </a:extLst>
          </p:cNvPr>
          <p:cNvGrpSpPr/>
          <p:nvPr/>
        </p:nvGrpSpPr>
        <p:grpSpPr>
          <a:xfrm>
            <a:off x="8397533" y="3510441"/>
            <a:ext cx="667997" cy="358121"/>
            <a:chOff x="5934077" y="2951022"/>
            <a:chExt cx="667997" cy="35812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1C1C5F8-34CC-4A49-A6E0-1DC225D20A9F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CA3D24B-C6CE-49A3-9C28-064358B22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C2A185D8-7BE8-4899-B1CC-CD601E693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960986C-BB77-4C74-AC0E-A9B474E3136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467922"/>
            <a:ext cx="409373" cy="443161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6E8A9C1-5488-4CFE-888F-11C0DBC6C318}"/>
              </a:ext>
            </a:extLst>
          </p:cNvPr>
          <p:cNvGrpSpPr/>
          <p:nvPr/>
        </p:nvGrpSpPr>
        <p:grpSpPr>
          <a:xfrm>
            <a:off x="8397533" y="3075872"/>
            <a:ext cx="667997" cy="358121"/>
            <a:chOff x="8397533" y="3126672"/>
            <a:chExt cx="667997" cy="35812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37665B4-B06D-44E2-964E-D4EDECB6A3AA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4A519CE-1170-4EBE-AE93-A9E88E9CA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506EBE78-B552-4739-901C-0324416D0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D077589-DA6B-4BB0-A346-26713818DD4E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893292-89AE-4195-8443-124490AB06AB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A0A787-6B84-408D-8458-2EE476E496F7}"/>
              </a:ext>
            </a:extLst>
          </p:cNvPr>
          <p:cNvGrpSpPr/>
          <p:nvPr/>
        </p:nvGrpSpPr>
        <p:grpSpPr>
          <a:xfrm>
            <a:off x="8397533" y="1927440"/>
            <a:ext cx="667997" cy="358121"/>
            <a:chOff x="5934077" y="2951022"/>
            <a:chExt cx="667997" cy="35812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491A8A0-CDA3-4812-9B45-23E4D471BFF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4C6E381C-45E7-4344-B8D1-ADBC01381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81F633F7-D7FB-4FEF-B059-D5B4AE2CCD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DFE63B1-21FA-46EF-87E5-12BE4B6521E6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CEE4C14-D809-47D2-BD88-49AEE5235B0C}"/>
              </a:ext>
            </a:extLst>
          </p:cNvPr>
          <p:cNvGrpSpPr/>
          <p:nvPr/>
        </p:nvGrpSpPr>
        <p:grpSpPr>
          <a:xfrm>
            <a:off x="8397533" y="2272873"/>
            <a:ext cx="667997" cy="358121"/>
            <a:chOff x="5934077" y="2951022"/>
            <a:chExt cx="667997" cy="358121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EAD63C5-3AEC-4A5D-AC32-8868C064F453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D269F25-4441-4795-A7B5-926DAC95ED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B52FE51E-6CE3-48F7-9D87-84A0BE8FC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87E49C5-F866-42F1-BA8A-061C0891C899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1D75AE2-3C75-484A-B8AA-B2C471C2799E}"/>
              </a:ext>
            </a:extLst>
          </p:cNvPr>
          <p:cNvGrpSpPr/>
          <p:nvPr/>
        </p:nvGrpSpPr>
        <p:grpSpPr>
          <a:xfrm>
            <a:off x="8397533" y="1572703"/>
            <a:ext cx="667997" cy="358121"/>
            <a:chOff x="8397533" y="1572703"/>
            <a:chExt cx="667997" cy="35812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7B77707-73E8-4B88-AE37-72B4F9B13455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6BA487AE-2F41-4CE1-9F2A-89DC377448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D50D943-99BC-4FCC-ACA2-95B76AE755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7E64D90-37AA-486B-ADC8-05887ABDF3C8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A6132D-1E19-4F84-9B95-F98D5BAF0627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EA04A28-1CD1-49E8-9470-7AA2033B1703}"/>
              </a:ext>
            </a:extLst>
          </p:cNvPr>
          <p:cNvGrpSpPr/>
          <p:nvPr/>
        </p:nvGrpSpPr>
        <p:grpSpPr>
          <a:xfrm>
            <a:off x="8397533" y="2623049"/>
            <a:ext cx="667997" cy="358121"/>
            <a:chOff x="8397533" y="2623049"/>
            <a:chExt cx="667997" cy="358121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E3CB0F-7CB5-46FB-A871-A2E45A8E6E48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6708A5F9-22F2-4F48-A24E-4BDB437F8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174DFA7E-C39F-4177-A2FE-13DDE0BB9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E05422-220C-4F20-BF33-43B6BC85BC38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8818F85-EC62-438B-8ACB-2193926A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40BAE1F-D1A4-4CB5-81E6-809130308FB1}"/>
              </a:ext>
            </a:extLst>
          </p:cNvPr>
          <p:cNvGrpSpPr/>
          <p:nvPr/>
        </p:nvGrpSpPr>
        <p:grpSpPr>
          <a:xfrm>
            <a:off x="5241642" y="1542628"/>
            <a:ext cx="3155892" cy="1714636"/>
            <a:chOff x="5241642" y="1542628"/>
            <a:chExt cx="3155892" cy="1714636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9A43AD8E-40FF-4D3E-9D1D-AA7639A6D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B8F3B97F-A63E-4400-948A-1B7273486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54392CA4-ED05-45F5-9B85-45E4CEF28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0AB94556-2801-4006-8A7D-8EFBCC666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C2E3BB8-14AC-4AD7-939D-595B4E296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4AA4AC7C-7A3A-4307-8368-A986BFD9B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2A1B7B-2412-4E93-98AC-5AA0F62A56CB}"/>
              </a:ext>
            </a:extLst>
          </p:cNvPr>
          <p:cNvCxnSpPr>
            <a:cxnSpLocks/>
          </p:cNvCxnSpPr>
          <p:nvPr/>
        </p:nvCxnSpPr>
        <p:spPr>
          <a:xfrm>
            <a:off x="5312569" y="1836988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6F18D41-ECE7-4345-B63D-F7D70AF93EA5}"/>
              </a:ext>
            </a:extLst>
          </p:cNvPr>
          <p:cNvCxnSpPr>
            <a:cxnSpLocks/>
          </p:cNvCxnSpPr>
          <p:nvPr/>
        </p:nvCxnSpPr>
        <p:spPr>
          <a:xfrm>
            <a:off x="5312569" y="2056777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4BA4DD-2122-416D-85A4-7445B628A9BE}"/>
              </a:ext>
            </a:extLst>
          </p:cNvPr>
          <p:cNvCxnSpPr>
            <a:cxnSpLocks/>
          </p:cNvCxnSpPr>
          <p:nvPr/>
        </p:nvCxnSpPr>
        <p:spPr>
          <a:xfrm>
            <a:off x="5312569" y="2276566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10BDC-1C3C-415B-8672-44297580C7F5}"/>
              </a:ext>
            </a:extLst>
          </p:cNvPr>
          <p:cNvCxnSpPr>
            <a:cxnSpLocks/>
          </p:cNvCxnSpPr>
          <p:nvPr/>
        </p:nvCxnSpPr>
        <p:spPr>
          <a:xfrm>
            <a:off x="5312569" y="2496355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2A10E02-18C2-4CA0-975D-2F8D23DF9FB5}"/>
              </a:ext>
            </a:extLst>
          </p:cNvPr>
          <p:cNvCxnSpPr>
            <a:cxnSpLocks/>
          </p:cNvCxnSpPr>
          <p:nvPr/>
        </p:nvCxnSpPr>
        <p:spPr>
          <a:xfrm>
            <a:off x="5312569" y="2716144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235ABE9-9724-4E5C-B8C5-6E6C793EAFFA}"/>
              </a:ext>
            </a:extLst>
          </p:cNvPr>
          <p:cNvCxnSpPr>
            <a:cxnSpLocks/>
          </p:cNvCxnSpPr>
          <p:nvPr/>
        </p:nvCxnSpPr>
        <p:spPr>
          <a:xfrm>
            <a:off x="5312569" y="2935933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78648"/>
          <a:stretch/>
        </p:blipFill>
        <p:spPr>
          <a:xfrm>
            <a:off x="5241641" y="3467922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 r="1470"/>
          <a:stretch/>
        </p:blipFill>
        <p:spPr>
          <a:xfrm>
            <a:off x="5986824" y="3467922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3524679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353469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14950" y="1630355"/>
            <a:ext cx="2971800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4855" y="16008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6034500" y="160087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6033074" y="1633277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6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6112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3E6481F-573B-4DF6-818C-D77D66EDDAC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59C5B29-B894-43C2-8AE5-6B38054426DE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r="21301"/>
          <a:stretch/>
        </p:blipFill>
        <p:spPr>
          <a:xfrm>
            <a:off x="5241642" y="4153722"/>
            <a:ext cx="2746518" cy="4431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E629FAA-8BBB-4D8D-A25D-483EACDCC6B8}"/>
              </a:ext>
            </a:extLst>
          </p:cNvPr>
          <p:cNvGrpSpPr/>
          <p:nvPr/>
        </p:nvGrpSpPr>
        <p:grpSpPr>
          <a:xfrm>
            <a:off x="8397533" y="4196241"/>
            <a:ext cx="667997" cy="358121"/>
            <a:chOff x="5934077" y="2951022"/>
            <a:chExt cx="667997" cy="35812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568EABD-B03D-4573-8511-0BFC236B87A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EAD88500-CDF8-42DE-9526-EF54106E0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20F9578D-0B35-4733-92B9-E7EDA8813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459D174-378B-47C6-806B-6663A25D3AC0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EAF5C532-07AE-44EC-A095-07F5BAB5B78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8270"/>
          <a:stretch/>
        </p:blipFill>
        <p:spPr>
          <a:xfrm>
            <a:off x="7988161" y="4153722"/>
            <a:ext cx="409373" cy="443161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A1934C8-93FF-46F9-84AA-53EAF87B1CA6}"/>
              </a:ext>
            </a:extLst>
          </p:cNvPr>
          <p:cNvGrpSpPr/>
          <p:nvPr/>
        </p:nvGrpSpPr>
        <p:grpSpPr>
          <a:xfrm>
            <a:off x="8397533" y="3761672"/>
            <a:ext cx="667997" cy="358121"/>
            <a:chOff x="8397533" y="3126672"/>
            <a:chExt cx="667997" cy="35812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95A038D-5E18-4E46-AABF-D216F033BD05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4D9F848A-F1C4-48DC-A819-3CD52FDBC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142F4F30-4104-4C25-939C-90D0999BA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4013BA-6028-4F6E-B790-68384B573F55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3D7CD2-048B-4BA0-80AD-DEA9A8692DDC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1793E2C-610E-4FFA-B53F-012B55186A51}"/>
              </a:ext>
            </a:extLst>
          </p:cNvPr>
          <p:cNvGrpSpPr/>
          <p:nvPr/>
        </p:nvGrpSpPr>
        <p:grpSpPr>
          <a:xfrm>
            <a:off x="8397533" y="2613240"/>
            <a:ext cx="667997" cy="358121"/>
            <a:chOff x="5934077" y="2951022"/>
            <a:chExt cx="667997" cy="35812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6701727-9D83-4C9C-9216-A7161E006AE2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3BED5EC-4135-42CB-B431-670829B94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7B271B0B-1677-4D5D-9B26-8080E0BB9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C19AE3B-F8D6-4F58-B99D-DC274E4D04A5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3A9140-960C-4BAA-964A-9FBC42CBFF7B}"/>
              </a:ext>
            </a:extLst>
          </p:cNvPr>
          <p:cNvGrpSpPr/>
          <p:nvPr/>
        </p:nvGrpSpPr>
        <p:grpSpPr>
          <a:xfrm>
            <a:off x="8397533" y="2958673"/>
            <a:ext cx="667997" cy="358121"/>
            <a:chOff x="5934077" y="2951022"/>
            <a:chExt cx="667997" cy="35812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3733D35-7037-4C03-BECE-4D56B3279486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A9F7751-B19E-4AD1-8C2B-E93E56B3A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F91E644-1D62-45F3-95EA-7B346C5EE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A9F912-325B-42D1-9C98-AB0014258B7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7AA16F0-A558-4771-A51F-8CB5C8690BD2}"/>
              </a:ext>
            </a:extLst>
          </p:cNvPr>
          <p:cNvGrpSpPr/>
          <p:nvPr/>
        </p:nvGrpSpPr>
        <p:grpSpPr>
          <a:xfrm>
            <a:off x="8397533" y="2258503"/>
            <a:ext cx="667997" cy="358121"/>
            <a:chOff x="8397533" y="1572703"/>
            <a:chExt cx="667997" cy="35812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C51A3DF-950D-4EC8-8000-0E5066DA63E7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3A9B3D50-E254-4F27-9BAE-4E13B6DE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F1626380-32BA-4C0F-BBB8-E3AE61206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6AC10DA-7158-4F26-9A34-7CA198181B11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419AF4-3C5B-48F6-A349-1F9B25151D99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C4D8FC-E4C4-4A20-8CA4-8FBF4BA99B2A}"/>
              </a:ext>
            </a:extLst>
          </p:cNvPr>
          <p:cNvGrpSpPr/>
          <p:nvPr/>
        </p:nvGrpSpPr>
        <p:grpSpPr>
          <a:xfrm>
            <a:off x="8397533" y="3308849"/>
            <a:ext cx="667997" cy="358121"/>
            <a:chOff x="8397533" y="2623049"/>
            <a:chExt cx="667997" cy="35812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CCF31E-23A9-4CFF-9F96-9D757806A983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F0246D4E-F39B-4CB7-8607-D98298FB0D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4D376451-7701-48E9-BD73-07ABBFE04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41F998-353F-45A7-B27F-FB4FE220F8FF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B2DD4E5-2B54-4E12-A618-A1DEFF277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79B6D60-CE34-4A11-84DF-C9DF7FF5DC8E}"/>
              </a:ext>
            </a:extLst>
          </p:cNvPr>
          <p:cNvGrpSpPr/>
          <p:nvPr/>
        </p:nvGrpSpPr>
        <p:grpSpPr>
          <a:xfrm>
            <a:off x="5241642" y="2228428"/>
            <a:ext cx="3155892" cy="1714636"/>
            <a:chOff x="5241642" y="1542628"/>
            <a:chExt cx="3155892" cy="171463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D85A893-DC3F-45C8-870E-A5830A93A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B32BA0-45AB-4DB6-8F86-8AD09D28A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CDC0F38-CA51-4F22-85AD-EEF6F114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4509CD2-0203-4B82-B20C-9A446322A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B56FA69-BA7B-4C13-BC12-AA04BF582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553D3CFD-8570-469A-80A7-A895C7092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216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Constant 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Constant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4E51A-8DC4-4885-96F3-EB21B0107AC3}"/>
              </a:ext>
            </a:extLst>
          </p:cNvPr>
          <p:cNvGrpSpPr/>
          <p:nvPr/>
        </p:nvGrpSpPr>
        <p:grpSpPr>
          <a:xfrm>
            <a:off x="5312569" y="2529138"/>
            <a:ext cx="2974181" cy="1098945"/>
            <a:chOff x="5312569" y="2529138"/>
            <a:chExt cx="2974181" cy="1098945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1153E8-03D5-42DD-8CE7-70DB10348B2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52913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2103078-60B8-4AD9-8577-BE6E3E24861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4892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964181-17BB-4C7E-A055-E3CF29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6871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5E81C0-A0AF-423A-94C1-97BEDDA3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18850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6A4C03-4962-465E-B019-863341D2D37B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40829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F432FC7-F8E7-41DF-9FBE-E2EE5E9CA7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62808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7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Action: XYZ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86105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SmartResponse Plug 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00380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Project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Author: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Version: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C239-939D-4681-AE36-10BBF776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2231057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2231057"/>
            <a:ext cx="409373" cy="4431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4AD43E-D044-4274-A45E-64FE9D13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906228"/>
            <a:ext cx="3489890" cy="4431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012D59-35BD-4403-84F4-13A0CE544828}"/>
              </a:ext>
            </a:extLst>
          </p:cNvPr>
          <p:cNvGrpSpPr/>
          <p:nvPr/>
        </p:nvGrpSpPr>
        <p:grpSpPr>
          <a:xfrm>
            <a:off x="5241642" y="3547237"/>
            <a:ext cx="818746" cy="443161"/>
            <a:chOff x="5241642" y="3547237"/>
            <a:chExt cx="818746" cy="4431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B7BB23-BAEA-4B42-A077-2E24DAD69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3F0532A-2303-4B8B-9A55-073CEA9D9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7591F-4701-4284-B254-24422EF50F0F}"/>
              </a:ext>
            </a:extLst>
          </p:cNvPr>
          <p:cNvGrpSpPr/>
          <p:nvPr/>
        </p:nvGrpSpPr>
        <p:grpSpPr>
          <a:xfrm>
            <a:off x="6031612" y="3547237"/>
            <a:ext cx="818746" cy="443161"/>
            <a:chOff x="5241642" y="3547237"/>
            <a:chExt cx="818746" cy="443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846F9B-C380-4FEA-B699-13DD0DE4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A76E0FC-85AE-47CC-8452-B1056AED4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8564E5-EDF4-4E61-AEE0-B3BCA859D610}"/>
              </a:ext>
            </a:extLst>
          </p:cNvPr>
          <p:cNvGrpSpPr/>
          <p:nvPr/>
        </p:nvGrpSpPr>
        <p:grpSpPr>
          <a:xfrm>
            <a:off x="6836475" y="3547237"/>
            <a:ext cx="818746" cy="443161"/>
            <a:chOff x="5241642" y="3547237"/>
            <a:chExt cx="818746" cy="4431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2782199-7CF6-442F-9E53-7C865A1AA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13E04E-EFA2-41A2-B72D-7EDF53F3A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5F43010-9B28-4D79-8F54-88A3633E6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228D057-1124-4B03-83CC-8B37F93E7AD0}"/>
              </a:ext>
            </a:extLst>
          </p:cNvPr>
          <p:cNvSpPr txBox="1"/>
          <p:nvPr/>
        </p:nvSpPr>
        <p:spPr>
          <a:xfrm>
            <a:off x="7946318" y="353401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Auto increment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build number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4A47E-42DC-4039-BF78-44F18B921B1C}"/>
              </a:ext>
            </a:extLst>
          </p:cNvPr>
          <p:cNvGrpSpPr/>
          <p:nvPr/>
        </p:nvGrpSpPr>
        <p:grpSpPr>
          <a:xfrm>
            <a:off x="7736875" y="3635841"/>
            <a:ext cx="251285" cy="300116"/>
            <a:chOff x="7670810" y="3547237"/>
            <a:chExt cx="251285" cy="300116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6C451FC-CFCD-4E1D-A81D-2CC6B329B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851" b="67897"/>
            <a:stretch/>
          </p:blipFill>
          <p:spPr>
            <a:xfrm>
              <a:off x="7670810" y="3547238"/>
              <a:ext cx="144796" cy="142266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FAFDA99-3FDE-4370-9C43-4061F3B9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r="2014" b="67897"/>
            <a:stretch/>
          </p:blipFill>
          <p:spPr>
            <a:xfrm>
              <a:off x="7815606" y="3547237"/>
              <a:ext cx="76817" cy="14226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81FE4DE-F5A3-495F-A96D-9C6A03297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381" r="95851"/>
            <a:stretch/>
          </p:blipFill>
          <p:spPr>
            <a:xfrm>
              <a:off x="7670810" y="3689503"/>
              <a:ext cx="144796" cy="157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D4EC8DA-C1D5-41A0-9070-6B5198A6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t="64381" r="1164"/>
            <a:stretch/>
          </p:blipFill>
          <p:spPr>
            <a:xfrm>
              <a:off x="7815606" y="3689503"/>
              <a:ext cx="106489" cy="15785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5A67652-52FA-45F2-BCA0-18F4F4328ABD}"/>
              </a:ext>
            </a:extLst>
          </p:cNvPr>
          <p:cNvSpPr txBox="1"/>
          <p:nvPr/>
        </p:nvSpPr>
        <p:spPr>
          <a:xfrm>
            <a:off x="7735436" y="360776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B9AC74B-A8E2-4EB1-A330-92F9F549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462" y="1732777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DD128FA-30DD-4106-AC86-A76C98F28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4733EDC-EAC4-4170-A28C-F40D907D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A972AF1-B0C0-4604-9AB1-9A615147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57135700-8B3D-4534-8CCF-6119B7ED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5D7D5ECD-57C6-4F7E-9F70-A69FCC324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13C519AE-F852-4251-9804-8CE597C634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91F7487-209C-4B4E-A960-91EBEB162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0AFCA4BC-40AF-49EE-982B-0273DB0FC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B9EEFE6-549D-4B04-8A15-EA7833A31E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4D99507-B962-497C-A506-4B5D66D7AF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D2857D-5D3B-4C60-B4C5-A780CE5324DE}"/>
              </a:ext>
            </a:extLst>
          </p:cNvPr>
          <p:cNvSpPr txBox="1"/>
          <p:nvPr/>
        </p:nvSpPr>
        <p:spPr>
          <a:xfrm>
            <a:off x="8437533" y="2319874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C3BB9D1E-E5B2-4DFB-8327-D686ABB571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0155" y="2378679"/>
            <a:ext cx="144000" cy="14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D4EE257-3ADD-4F23-AA24-B058284BAE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2462" y="3055808"/>
            <a:ext cx="121263" cy="144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9DEF516-EE49-4BD5-89BE-584D28A737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3873" y="3669777"/>
            <a:ext cx="135446" cy="144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7F1F31-25B0-4371-8FF0-DD59C80AF254}"/>
              </a:ext>
            </a:extLst>
          </p:cNvPr>
          <p:cNvSpPr/>
          <p:nvPr/>
        </p:nvSpPr>
        <p:spPr>
          <a:xfrm>
            <a:off x="4929337" y="4114528"/>
            <a:ext cx="4248000" cy="218784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77C974-F763-41D7-AC81-CC5B2C6991AC}"/>
              </a:ext>
            </a:extLst>
          </p:cNvPr>
          <p:cNvCxnSpPr>
            <a:cxnSpLocks/>
          </p:cNvCxnSpPr>
          <p:nvPr/>
        </p:nvCxnSpPr>
        <p:spPr>
          <a:xfrm>
            <a:off x="4929337" y="4583704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AEA19-8E8E-4636-8AE1-86ACE7177B2C}"/>
              </a:ext>
            </a:extLst>
          </p:cNvPr>
          <p:cNvSpPr txBox="1"/>
          <p:nvPr/>
        </p:nvSpPr>
        <p:spPr>
          <a:xfrm>
            <a:off x="4972211" y="414002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Load from…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9D82CD-B2A3-47A5-B40C-243ADEBA311D}"/>
              </a:ext>
            </a:extLst>
          </p:cNvPr>
          <p:cNvSpPr txBox="1"/>
          <p:nvPr/>
        </p:nvSpPr>
        <p:spPr>
          <a:xfrm>
            <a:off x="5868463" y="4683254"/>
            <a:ext cx="876239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Open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3CBDDE-79C7-41A5-8524-C3850229F763}"/>
              </a:ext>
            </a:extLst>
          </p:cNvPr>
          <p:cNvSpPr txBox="1"/>
          <p:nvPr/>
        </p:nvSpPr>
        <p:spPr>
          <a:xfrm>
            <a:off x="687807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XML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3EE30F5-4355-4B05-BF20-244996CBC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 b="52840"/>
          <a:stretch/>
        </p:blipFill>
        <p:spPr>
          <a:xfrm>
            <a:off x="5241641" y="5236628"/>
            <a:ext cx="3073510" cy="20899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42991A6-4A2C-4298-B65F-16BCE7EDF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b="52840"/>
          <a:stretch/>
        </p:blipFill>
        <p:spPr>
          <a:xfrm>
            <a:off x="8315152" y="5236628"/>
            <a:ext cx="458112" cy="20899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F000F8-DF5C-4EFA-AF7C-EF95F914C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4" r="21301"/>
          <a:stretch/>
        </p:blipFill>
        <p:spPr>
          <a:xfrm>
            <a:off x="5241641" y="6016160"/>
            <a:ext cx="3073510" cy="2513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4D12AEA-06B6-4965-99EA-B4CE49CE2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43284"/>
          <a:stretch/>
        </p:blipFill>
        <p:spPr>
          <a:xfrm>
            <a:off x="8315152" y="6016160"/>
            <a:ext cx="458112" cy="2513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8CAD96-8324-4FE4-AF52-519FD605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21301" b="40261"/>
          <a:stretch/>
        </p:blipFill>
        <p:spPr>
          <a:xfrm>
            <a:off x="5241641" y="5436211"/>
            <a:ext cx="3073510" cy="5799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D0F27-F68B-4360-B381-4C8B5736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27476" b="40260"/>
          <a:stretch/>
        </p:blipFill>
        <p:spPr>
          <a:xfrm>
            <a:off x="8315152" y="5436209"/>
            <a:ext cx="458112" cy="6242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B55B7C1-8216-4EB0-9101-B3B2AFE93A7B}"/>
              </a:ext>
            </a:extLst>
          </p:cNvPr>
          <p:cNvSpPr txBox="1"/>
          <p:nvPr/>
        </p:nvSpPr>
        <p:spPr>
          <a:xfrm>
            <a:off x="5061742" y="4675761"/>
            <a:ext cx="11256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Local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Cloud Template: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418014-3EE9-4BCB-B4E3-1BD8B85393EA}"/>
              </a:ext>
            </a:extLst>
          </p:cNvPr>
          <p:cNvSpPr txBox="1"/>
          <p:nvPr/>
        </p:nvSpPr>
        <p:spPr>
          <a:xfrm>
            <a:off x="8773265" y="5330551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1A7BBB-0664-4608-AF48-5C81970F2B42}"/>
              </a:ext>
            </a:extLst>
          </p:cNvPr>
          <p:cNvSpPr txBox="1"/>
          <p:nvPr/>
        </p:nvSpPr>
        <p:spPr>
          <a:xfrm>
            <a:off x="802371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LPI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FD7BDC-70EA-4423-9DD3-BDE55554A2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6665" y="5363450"/>
            <a:ext cx="216000" cy="16434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9F44A09-B455-412D-A27A-F16C484564C2}"/>
              </a:ext>
            </a:extLst>
          </p:cNvPr>
          <p:cNvSpPr/>
          <p:nvPr/>
        </p:nvSpPr>
        <p:spPr>
          <a:xfrm>
            <a:off x="5326850" y="53229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B5AD2B-5116-4FF0-A519-BD6A4E855B92}"/>
              </a:ext>
            </a:extLst>
          </p:cNvPr>
          <p:cNvSpPr txBox="1"/>
          <p:nvPr/>
        </p:nvSpPr>
        <p:spPr>
          <a:xfrm>
            <a:off x="5319618" y="5293502"/>
            <a:ext cx="112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5D0EED-6C1B-4B51-A5D1-F6A47896109D}"/>
              </a:ext>
            </a:extLst>
          </p:cNvPr>
          <p:cNvSpPr txBox="1"/>
          <p:nvPr/>
        </p:nvSpPr>
        <p:spPr>
          <a:xfrm>
            <a:off x="7868143" y="529350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Author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CFF556-351E-4BFF-97CE-A9E99F94103D}"/>
              </a:ext>
            </a:extLst>
          </p:cNvPr>
          <p:cNvCxnSpPr>
            <a:cxnSpLocks/>
          </p:cNvCxnSpPr>
          <p:nvPr/>
        </p:nvCxnSpPr>
        <p:spPr>
          <a:xfrm>
            <a:off x="7866717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BC9CA5-7177-4879-BBB3-A71B08DBD193}"/>
              </a:ext>
            </a:extLst>
          </p:cNvPr>
          <p:cNvCxnSpPr>
            <a:cxnSpLocks/>
          </p:cNvCxnSpPr>
          <p:nvPr/>
        </p:nvCxnSpPr>
        <p:spPr>
          <a:xfrm>
            <a:off x="5324475" y="5736217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3938DAE-4C67-44AE-A500-B1D76AB51CC0}"/>
              </a:ext>
            </a:extLst>
          </p:cNvPr>
          <p:cNvCxnSpPr>
            <a:cxnSpLocks/>
          </p:cNvCxnSpPr>
          <p:nvPr/>
        </p:nvCxnSpPr>
        <p:spPr>
          <a:xfrm>
            <a:off x="5324475" y="5956006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AD0689-5737-4063-979F-6833398B2221}"/>
              </a:ext>
            </a:extLst>
          </p:cNvPr>
          <p:cNvSpPr txBox="1"/>
          <p:nvPr/>
        </p:nvSpPr>
        <p:spPr>
          <a:xfrm>
            <a:off x="8773265" y="5883260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8A8B14-1490-4B40-9B8B-D037A7133ADD}"/>
              </a:ext>
            </a:extLst>
          </p:cNvPr>
          <p:cNvSpPr txBox="1"/>
          <p:nvPr/>
        </p:nvSpPr>
        <p:spPr>
          <a:xfrm>
            <a:off x="7131906" y="529350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232FFC-166E-48B9-A026-9FDA319AD356}"/>
              </a:ext>
            </a:extLst>
          </p:cNvPr>
          <p:cNvCxnSpPr>
            <a:cxnSpLocks/>
          </p:cNvCxnSpPr>
          <p:nvPr/>
        </p:nvCxnSpPr>
        <p:spPr>
          <a:xfrm>
            <a:off x="7130480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>
            <a:extLst>
              <a:ext uri="{FF2B5EF4-FFF2-40B4-BE49-F238E27FC236}">
                <a16:creationId xmlns:a16="http://schemas.microsoft.com/office/drawing/2014/main" id="{2484ED34-192C-4355-982E-B73E2D89B7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65191" y="5347583"/>
            <a:ext cx="144000" cy="14057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0F5B37C-34DE-45DB-BAF3-D906D7C2F770}"/>
              </a:ext>
            </a:extLst>
          </p:cNvPr>
          <p:cNvSpPr txBox="1"/>
          <p:nvPr/>
        </p:nvSpPr>
        <p:spPr>
          <a:xfrm>
            <a:off x="5319617" y="5505810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Good Practice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A328CA-6ED2-47A6-99E4-2C20E08A42D2}"/>
              </a:ext>
            </a:extLst>
          </p:cNvPr>
          <p:cNvSpPr txBox="1"/>
          <p:nvPr/>
        </p:nvSpPr>
        <p:spPr>
          <a:xfrm>
            <a:off x="7868143" y="5505810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Tony Massé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8A77AA-6F40-43F2-B8AD-88F456D4283B}"/>
              </a:ext>
            </a:extLst>
          </p:cNvPr>
          <p:cNvSpPr txBox="1"/>
          <p:nvPr/>
        </p:nvSpPr>
        <p:spPr>
          <a:xfrm>
            <a:off x="7131905" y="5505810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1.0 - 2019-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27BCF-E0AB-4955-ABD9-59BD74A3E289}"/>
              </a:ext>
            </a:extLst>
          </p:cNvPr>
          <p:cNvSpPr txBox="1"/>
          <p:nvPr/>
        </p:nvSpPr>
        <p:spPr>
          <a:xfrm>
            <a:off x="5319617" y="5730809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Python Template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4641E1-2548-4840-9B95-2FCEA6DA3CC0}"/>
              </a:ext>
            </a:extLst>
          </p:cNvPr>
          <p:cNvSpPr txBox="1"/>
          <p:nvPr/>
        </p:nvSpPr>
        <p:spPr>
          <a:xfrm>
            <a:off x="7868143" y="5730809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Dan </a:t>
            </a:r>
            <a:r>
              <a:rPr lang="en-GB" sz="1100" dirty="0" err="1">
                <a:solidFill>
                  <a:srgbClr val="CCCCCC"/>
                </a:solidFill>
              </a:rPr>
              <a:t>Crossle</a:t>
            </a:r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227FCE-7814-4F64-9FCC-8048294EB776}"/>
              </a:ext>
            </a:extLst>
          </p:cNvPr>
          <p:cNvSpPr txBox="1"/>
          <p:nvPr/>
        </p:nvSpPr>
        <p:spPr>
          <a:xfrm>
            <a:off x="7131905" y="5730809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0.5 - 2019-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C9D359-8D0B-4942-AF16-D95D1D97321D}"/>
              </a:ext>
            </a:extLst>
          </p:cNvPr>
          <p:cNvSpPr txBox="1"/>
          <p:nvPr/>
        </p:nvSpPr>
        <p:spPr>
          <a:xfrm>
            <a:off x="5319617" y="5931736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Etc…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8822431-AD7C-4636-9E77-1C25258F8CC3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6FE23B-C3A2-4740-9973-5A3BB4EF2FE4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185E49-95D6-4837-89B6-EE13F7AAECCA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849B53-7DF1-4D30-B75A-107E8F9333A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57739" y="2116923"/>
            <a:ext cx="143866" cy="14386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B121F81-C64A-4E74-994C-6FDC32050B5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1493589"/>
            <a:ext cx="143866" cy="143866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8F9D97A-1333-44E0-BEE8-E0DFBEDB0D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2807927"/>
            <a:ext cx="143866" cy="143866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69F6E84-8BF4-408E-B8B3-FF128AB19B3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40732" y="3706973"/>
            <a:ext cx="143866" cy="143866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E6E25E8E-0B76-4B5F-96B2-A00B83E6B9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97065" y="5127137"/>
            <a:ext cx="143866" cy="143866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29A8A4B6-84F4-4882-9528-EE21F621F33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90677" y="5907634"/>
            <a:ext cx="216000" cy="1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995BCE6-2DA6-4CE0-B9D8-1BC0603CE60F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A01216-2B7C-4CA1-9B18-BD656FC47DB6}"/>
              </a:ext>
            </a:extLst>
          </p:cNvPr>
          <p:cNvSpPr/>
          <p:nvPr/>
        </p:nvSpPr>
        <p:spPr>
          <a:xfrm>
            <a:off x="4929337" y="1407474"/>
            <a:ext cx="4248000" cy="2812766"/>
          </a:xfrm>
          <a:prstGeom prst="roundRect">
            <a:avLst>
              <a:gd name="adj" fmla="val 109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372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49912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7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Import from Template: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1588786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1588786"/>
            <a:ext cx="409373" cy="4431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D71BB-161C-45B9-9F45-E56B68FBF943}"/>
              </a:ext>
            </a:extLst>
          </p:cNvPr>
          <p:cNvGrpSpPr/>
          <p:nvPr/>
        </p:nvGrpSpPr>
        <p:grpSpPr>
          <a:xfrm>
            <a:off x="5241641" y="2986311"/>
            <a:ext cx="3531623" cy="1714636"/>
            <a:chOff x="5241642" y="1542628"/>
            <a:chExt cx="3155892" cy="171463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983A957-BC71-4A71-9BF5-04F720D8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4600BBE-48AF-4319-9BD9-8C916D4C5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87A265E-760E-45A9-AC34-7F51E3C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2A91B4B-09E6-4A98-99F3-BF80A8E81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CDD7FD6-A868-4C5F-9278-106D04327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7BE9560-51F0-41CB-9A5A-CB95CC2F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10D78A-26DC-4373-B482-8258CBEEC654}"/>
              </a:ext>
            </a:extLst>
          </p:cNvPr>
          <p:cNvSpPr/>
          <p:nvPr/>
        </p:nvSpPr>
        <p:spPr>
          <a:xfrm>
            <a:off x="5319634" y="3074038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50B2-13B4-4D22-B3DB-55CD8D2679DC}"/>
              </a:ext>
            </a:extLst>
          </p:cNvPr>
          <p:cNvSpPr txBox="1"/>
          <p:nvPr/>
        </p:nvSpPr>
        <p:spPr>
          <a:xfrm>
            <a:off x="5319634" y="3044553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32332E-E243-4001-BE43-B3C487FCB75B}"/>
              </a:ext>
            </a:extLst>
          </p:cNvPr>
          <p:cNvGrpSpPr/>
          <p:nvPr/>
        </p:nvGrpSpPr>
        <p:grpSpPr>
          <a:xfrm>
            <a:off x="5312569" y="3280671"/>
            <a:ext cx="3336131" cy="1098945"/>
            <a:chOff x="5312569" y="1836988"/>
            <a:chExt cx="2974181" cy="10989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778AB-6295-4AF2-B8FD-2B86CB513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956397-F0A4-4E4D-8F48-5A528E7BFAD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F82945-2857-453C-8F8A-49220C47F8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EB204C-1265-4296-9676-F9FC3827FB1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8B3DF0-65E8-4149-A654-870D3656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4E9B94-7576-4F94-9EA1-A157BB7FC7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E28B73F-FD05-4480-90BD-28572747451B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CA33AAF-3192-44E1-BF01-F0E1C81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93E857-22BC-4144-998F-8AB95514423C}"/>
              </a:ext>
            </a:extLst>
          </p:cNvPr>
          <p:cNvGrpSpPr/>
          <p:nvPr/>
        </p:nvGrpSpPr>
        <p:grpSpPr>
          <a:xfrm>
            <a:off x="8773265" y="1679561"/>
            <a:ext cx="262800" cy="261610"/>
            <a:chOff x="8773265" y="1679561"/>
            <a:chExt cx="262800" cy="2616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F99768-4416-4763-9AE4-8BA6CCA84FD7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5A807A-F13D-4105-99A3-3E439298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80156B3-AE00-4C79-9926-D5AC188693EA}"/>
              </a:ext>
            </a:extLst>
          </p:cNvPr>
          <p:cNvSpPr txBox="1"/>
          <p:nvPr/>
        </p:nvSpPr>
        <p:spPr>
          <a:xfrm>
            <a:off x="8420740" y="167956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ACEF90-FA65-4D76-A8F7-57AE9D4AB37B}"/>
              </a:ext>
            </a:extLst>
          </p:cNvPr>
          <p:cNvGrpSpPr/>
          <p:nvPr/>
        </p:nvGrpSpPr>
        <p:grpSpPr>
          <a:xfrm>
            <a:off x="8773265" y="4420599"/>
            <a:ext cx="262800" cy="261610"/>
            <a:chOff x="8773265" y="3765482"/>
            <a:chExt cx="262800" cy="26161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EFE796-81D8-4092-A889-5940E1A5113A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23F2485-4155-4D8E-B204-7427C52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565AFE2-AA1D-4BC8-9219-C4099C52FACB}"/>
              </a:ext>
            </a:extLst>
          </p:cNvPr>
          <p:cNvSpPr txBox="1"/>
          <p:nvPr/>
        </p:nvSpPr>
        <p:spPr>
          <a:xfrm>
            <a:off x="8773265" y="305517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DB7EE3B-8F2C-436B-B636-A7692C4B06D6}"/>
              </a:ext>
            </a:extLst>
          </p:cNvPr>
          <p:cNvSpPr txBox="1"/>
          <p:nvPr/>
        </p:nvSpPr>
        <p:spPr>
          <a:xfrm>
            <a:off x="8773265" y="339653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3632CD-918A-4290-B287-AFDA8AEF50D9}"/>
              </a:ext>
            </a:extLst>
          </p:cNvPr>
          <p:cNvSpPr txBox="1"/>
          <p:nvPr/>
        </p:nvSpPr>
        <p:spPr>
          <a:xfrm>
            <a:off x="8773265" y="373788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E62075-4442-4D27-B00C-7F9079BEDE07}"/>
              </a:ext>
            </a:extLst>
          </p:cNvPr>
          <p:cNvSpPr txBox="1"/>
          <p:nvPr/>
        </p:nvSpPr>
        <p:spPr>
          <a:xfrm>
            <a:off x="8773265" y="407924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46EE8CF-106B-42DB-B279-E5A74FFB0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36" y="1727350"/>
            <a:ext cx="144000" cy="14222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FB85A6D-D59C-41BD-B203-C691BF2504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327" y="3124166"/>
            <a:ext cx="144000" cy="8894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A9667F7-7E0D-47CF-91F3-737C52CE8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B9B90F6-6BE6-4A37-AD68-508191A86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6B5F8A4-4951-4F48-A7D9-82AD51480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1275E97-E0F8-440A-B636-9EB1899DA42E}"/>
              </a:ext>
            </a:extLst>
          </p:cNvPr>
          <p:cNvCxnSpPr>
            <a:cxnSpLocks/>
          </p:cNvCxnSpPr>
          <p:nvPr/>
        </p:nvCxnSpPr>
        <p:spPr>
          <a:xfrm>
            <a:off x="8848823" y="3124347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8F53A1-803A-404C-9A71-FAD26EA9A648}"/>
              </a:ext>
            </a:extLst>
          </p:cNvPr>
          <p:cNvCxnSpPr>
            <a:cxnSpLocks/>
          </p:cNvCxnSpPr>
          <p:nvPr/>
        </p:nvCxnSpPr>
        <p:spPr>
          <a:xfrm>
            <a:off x="8848823" y="4274491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DF13CE15-5EC0-4D2B-AB88-36014F3095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24C2F6D-3F50-41D1-880E-3497129E24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54C7ED1-37C4-4B94-9B31-4222992B8E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61D62FB2-CA49-48D0-8A6B-73694D580D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02D3959-28CE-4C38-BEED-67561C8576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EF330DF-FC62-43F9-B444-EDAEA3D9C9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5B953E0E-8E53-4DFA-9ACD-B857B4A2ED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5604AE-2DB1-4855-A851-AB68BED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92"/>
          <a:stretch/>
        </p:blipFill>
        <p:spPr>
          <a:xfrm>
            <a:off x="5241642" y="2324053"/>
            <a:ext cx="3113240" cy="4431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A0DB48-C542-439F-B1A2-51B2DFCCF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8354882" y="2324053"/>
            <a:ext cx="409373" cy="44316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B920FAD0-9D3E-4094-B057-8F88EE8869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1327" y="2467001"/>
            <a:ext cx="144000" cy="14222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DCD70C3-FA37-46B3-B618-2EA08C90A9B8}"/>
              </a:ext>
            </a:extLst>
          </p:cNvPr>
          <p:cNvSpPr/>
          <p:nvPr/>
        </p:nvSpPr>
        <p:spPr>
          <a:xfrm>
            <a:off x="8416314" y="238422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2BC340-AC86-482E-8BA9-6C4A72BA0CE5}"/>
              </a:ext>
            </a:extLst>
          </p:cNvPr>
          <p:cNvSpPr txBox="1"/>
          <p:nvPr/>
        </p:nvSpPr>
        <p:spPr>
          <a:xfrm>
            <a:off x="5287169" y="240554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Create Configuration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961885-DF97-4AC5-8A07-6A0EA7E1388A}"/>
              </a:ext>
            </a:extLst>
          </p:cNvPr>
          <p:cNvGrpSpPr/>
          <p:nvPr/>
        </p:nvGrpSpPr>
        <p:grpSpPr>
          <a:xfrm>
            <a:off x="8773265" y="2414828"/>
            <a:ext cx="262800" cy="261610"/>
            <a:chOff x="8773265" y="2414828"/>
            <a:chExt cx="262800" cy="2616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58945C-F020-4699-AE3A-6F7885CD9D20}"/>
                </a:ext>
              </a:extLst>
            </p:cNvPr>
            <p:cNvSpPr txBox="1"/>
            <p:nvPr/>
          </p:nvSpPr>
          <p:spPr>
            <a:xfrm>
              <a:off x="8773265" y="2414828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22B2CD4-611B-4346-9865-1E4B302B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796665" y="2460938"/>
              <a:ext cx="216000" cy="166909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FCAA753-59FE-4398-BFD1-E7963AD1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775EE26-73F7-49CD-8CE5-54956EF1AD19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DD4DB5-353A-4CB0-95CC-F3376699054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DBDA9F-4834-4F43-A912-CE6B57786827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51B8ED2E-8217-456F-84C2-A4CF23E5F5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4834" y="2210891"/>
            <a:ext cx="143866" cy="14386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F4152CA9-E1E7-4CF4-8AA7-0716BDA7F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1491362"/>
            <a:ext cx="143866" cy="14386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2472BEF-22DA-42AB-B083-A590C18096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11193" y="288709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949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Field Mapping:                                    Value: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Switch:                                                 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69C06A4-D836-4D4F-9B05-0E9BA3BD2A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1642" y="1534186"/>
            <a:ext cx="3489890" cy="44316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58BEFF3-326B-4B03-92B8-4DDA3DC614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1694087"/>
            <a:ext cx="144000" cy="96000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87EA997-34B8-4936-A513-33B11E65DF3A}"/>
              </a:ext>
            </a:extLst>
          </p:cNvPr>
          <p:cNvGrpSpPr/>
          <p:nvPr/>
        </p:nvGrpSpPr>
        <p:grpSpPr>
          <a:xfrm>
            <a:off x="8773265" y="2278870"/>
            <a:ext cx="262800" cy="261610"/>
            <a:chOff x="8773265" y="1679561"/>
            <a:chExt cx="262800" cy="2616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C286BA2-6056-4379-A3AF-BD1C843BD0FC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B8D13A46-F53C-4880-859F-0CF3B1F9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23705DE-9F3F-4816-9A92-96B75E9F2B26}"/>
              </a:ext>
            </a:extLst>
          </p:cNvPr>
          <p:cNvSpPr txBox="1"/>
          <p:nvPr/>
        </p:nvSpPr>
        <p:spPr>
          <a:xfrm>
            <a:off x="8420740" y="227887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D88A-4C8A-419E-9407-9C9489F1B836}"/>
              </a:ext>
            </a:extLst>
          </p:cNvPr>
          <p:cNvGrpSpPr/>
          <p:nvPr/>
        </p:nvGrpSpPr>
        <p:grpSpPr>
          <a:xfrm>
            <a:off x="5241641" y="4211355"/>
            <a:ext cx="3531623" cy="1714636"/>
            <a:chOff x="5241642" y="1542628"/>
            <a:chExt cx="3155892" cy="1714636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545071E-A97B-4323-B9B9-F54A91754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CB3CF80-6B46-42B7-ACC4-E4B39BF5F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D886217-3B7A-4AE2-B74D-0F5474EA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B2C5103-BFA1-4088-B02F-F686ECA9E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0AB5B60-31C5-4874-9C51-68D7FD6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FDE44866-184C-45A5-9F9D-13B568FB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503850-2727-468E-8331-6298869428D8}"/>
              </a:ext>
            </a:extLst>
          </p:cNvPr>
          <p:cNvGrpSpPr/>
          <p:nvPr/>
        </p:nvGrpSpPr>
        <p:grpSpPr>
          <a:xfrm>
            <a:off x="8778027" y="5645643"/>
            <a:ext cx="262800" cy="261610"/>
            <a:chOff x="8773265" y="3765482"/>
            <a:chExt cx="262800" cy="2616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E80218-35E3-415E-AF5F-EC2179CCB6E1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FA043DAD-E3B2-471B-A14D-F86EA27A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720D8-02FD-46D5-8C47-E0B529EBDD58}"/>
              </a:ext>
            </a:extLst>
          </p:cNvPr>
          <p:cNvSpPr txBox="1"/>
          <p:nvPr/>
        </p:nvSpPr>
        <p:spPr>
          <a:xfrm>
            <a:off x="8773265" y="428022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8EBC41-FE91-456B-9FFA-49CFBAB0F821}"/>
              </a:ext>
            </a:extLst>
          </p:cNvPr>
          <p:cNvSpPr txBox="1"/>
          <p:nvPr/>
        </p:nvSpPr>
        <p:spPr>
          <a:xfrm>
            <a:off x="8773265" y="462157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D06D84-47C8-4B3D-8ED4-E167F786A782}"/>
              </a:ext>
            </a:extLst>
          </p:cNvPr>
          <p:cNvSpPr txBox="1"/>
          <p:nvPr/>
        </p:nvSpPr>
        <p:spPr>
          <a:xfrm>
            <a:off x="8773265" y="496293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2CA15C-4715-4345-A7E4-A5D506EA2296}"/>
              </a:ext>
            </a:extLst>
          </p:cNvPr>
          <p:cNvSpPr txBox="1"/>
          <p:nvPr/>
        </p:nvSpPr>
        <p:spPr>
          <a:xfrm>
            <a:off x="8773265" y="530428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2913"/>
          <a:stretch/>
        </p:blipFill>
        <p:spPr>
          <a:xfrm>
            <a:off x="6344884" y="2201670"/>
            <a:ext cx="1643276" cy="443161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2201670"/>
            <a:ext cx="409373" cy="443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B9813-C963-4206-9A13-4BFE89B8CC38}"/>
              </a:ext>
            </a:extLst>
          </p:cNvPr>
          <p:cNvGrpSpPr/>
          <p:nvPr/>
        </p:nvGrpSpPr>
        <p:grpSpPr>
          <a:xfrm>
            <a:off x="5324475" y="4504317"/>
            <a:ext cx="3319463" cy="1098945"/>
            <a:chOff x="5317331" y="2502709"/>
            <a:chExt cx="2974181" cy="1098945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2A1B7B-2412-4E93-98AC-5AA0F62A56CB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6F18D41-ECE7-4345-B63D-F7D70AF93E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64BA4DD-2122-416D-85A4-7445B628A9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D310BDC-1C3C-415B-8672-4429758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2A10E02-18C2-4CA0-975D-2F8D23DF9F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235ABE9-9724-4E5C-B8C5-6E6C793EAFF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78648"/>
          <a:stretch/>
        </p:blipFill>
        <p:spPr>
          <a:xfrm>
            <a:off x="5241641" y="2201670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5986824" y="2201670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225842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22684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26850" y="4297684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9617" y="4268199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5825377" y="426819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5823951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54BCD680-4D1A-4766-9BD8-ADC705BF07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78849" y="2337675"/>
            <a:ext cx="144000" cy="1440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FBD9F2E-06F6-45DA-B7DD-4286C24F493B}"/>
              </a:ext>
            </a:extLst>
          </p:cNvPr>
          <p:cNvCxnSpPr>
            <a:cxnSpLocks/>
          </p:cNvCxnSpPr>
          <p:nvPr/>
        </p:nvCxnSpPr>
        <p:spPr>
          <a:xfrm>
            <a:off x="7513449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7F04D4B-E428-4566-83CB-EEA3EA8EC3AF}"/>
              </a:ext>
            </a:extLst>
          </p:cNvPr>
          <p:cNvSpPr txBox="1"/>
          <p:nvPr/>
        </p:nvSpPr>
        <p:spPr>
          <a:xfrm>
            <a:off x="7522552" y="426819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Switch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901028-A684-40D6-82CF-79F0182CF123}"/>
              </a:ext>
            </a:extLst>
          </p:cNvPr>
          <p:cNvSpPr txBox="1"/>
          <p:nvPr/>
        </p:nvSpPr>
        <p:spPr>
          <a:xfrm>
            <a:off x="8175573" y="426819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Valid.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D9A38C-B920-4404-BADD-A2D93D1E12F4}"/>
              </a:ext>
            </a:extLst>
          </p:cNvPr>
          <p:cNvCxnSpPr>
            <a:cxnSpLocks/>
          </p:cNvCxnSpPr>
          <p:nvPr/>
        </p:nvCxnSpPr>
        <p:spPr>
          <a:xfrm>
            <a:off x="8176168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3803B60-3C1D-4C2B-9DCF-99D2BA4351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4351776"/>
            <a:ext cx="144000" cy="8894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9DDDE-0A06-4599-A55D-8DAE7468F8B7}"/>
              </a:ext>
            </a:extLst>
          </p:cNvPr>
          <p:cNvCxnSpPr>
            <a:cxnSpLocks/>
          </p:cNvCxnSpPr>
          <p:nvPr/>
        </p:nvCxnSpPr>
        <p:spPr>
          <a:xfrm>
            <a:off x="8848823" y="4349268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7433DEE-FC98-4916-88F9-EBC719FBA3CA}"/>
              </a:ext>
            </a:extLst>
          </p:cNvPr>
          <p:cNvCxnSpPr>
            <a:cxnSpLocks/>
          </p:cNvCxnSpPr>
          <p:nvPr/>
        </p:nvCxnSpPr>
        <p:spPr>
          <a:xfrm>
            <a:off x="8848823" y="5499412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48E1D51-530E-4A2A-8471-6ACEC9C5A94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2886783"/>
            <a:ext cx="1133783" cy="44316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57A759E4-993B-4C2A-AA78-09C2B350F34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2886783"/>
            <a:ext cx="358059" cy="443161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EB49D3A-2EFA-4147-904B-E616940DB0A9}"/>
              </a:ext>
            </a:extLst>
          </p:cNvPr>
          <p:cNvSpPr/>
          <p:nvPr/>
        </p:nvSpPr>
        <p:spPr>
          <a:xfrm>
            <a:off x="6426602" y="2943540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4758C1-EB38-4DF3-AE4B-8A8DE2BDFD34}"/>
              </a:ext>
            </a:extLst>
          </p:cNvPr>
          <p:cNvSpPr txBox="1"/>
          <p:nvPr/>
        </p:nvSpPr>
        <p:spPr>
          <a:xfrm>
            <a:off x="5287169" y="29535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User (Origin)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F342343-80DD-40B0-BE30-76D417EC13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2898860"/>
            <a:ext cx="1125780" cy="44316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8EE2EDE-0AAD-4CBA-B812-BC747F92224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2898860"/>
            <a:ext cx="409373" cy="44316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F6F7C9-645F-47CE-8C7B-750D43B782DF}"/>
              </a:ext>
            </a:extLst>
          </p:cNvPr>
          <p:cNvSpPr txBox="1"/>
          <p:nvPr/>
        </p:nvSpPr>
        <p:spPr>
          <a:xfrm>
            <a:off x="8764634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9112BE-6CFD-4DCD-AF0F-D57848549C13}"/>
              </a:ext>
            </a:extLst>
          </p:cNvPr>
          <p:cNvSpPr txBox="1"/>
          <p:nvPr/>
        </p:nvSpPr>
        <p:spPr>
          <a:xfrm>
            <a:off x="6728748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9FEBEE4-475D-4E53-B9CA-DF0949AE9FE0}"/>
              </a:ext>
            </a:extLst>
          </p:cNvPr>
          <p:cNvCxnSpPr>
            <a:cxnSpLocks/>
          </p:cNvCxnSpPr>
          <p:nvPr/>
        </p:nvCxnSpPr>
        <p:spPr>
          <a:xfrm>
            <a:off x="6590286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BADD2B5-C611-4328-8844-7B235134C7D5}"/>
              </a:ext>
            </a:extLst>
          </p:cNvPr>
          <p:cNvSpPr txBox="1"/>
          <p:nvPr/>
        </p:nvSpPr>
        <p:spPr>
          <a:xfrm>
            <a:off x="6590286" y="426819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Field / Value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C10C00E-3986-4554-83D3-130054543CF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3553756"/>
            <a:ext cx="1133783" cy="44316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3899716D-37B1-4177-9C74-39E977D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3553756"/>
            <a:ext cx="358059" cy="44316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8A48D1D-9F0F-48A0-BC1C-50DFA2A43FA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3536918"/>
            <a:ext cx="1125780" cy="44316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139614F-A533-436C-AAEB-0E67B8E2134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3536918"/>
            <a:ext cx="409373" cy="44316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7EA4019-65FB-40FC-B1FE-362AA1A87B0E}"/>
              </a:ext>
            </a:extLst>
          </p:cNvPr>
          <p:cNvSpPr txBox="1"/>
          <p:nvPr/>
        </p:nvSpPr>
        <p:spPr>
          <a:xfrm>
            <a:off x="8764634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10C5E2-7B20-4BB6-BD13-539FDF8493C6}"/>
              </a:ext>
            </a:extLst>
          </p:cNvPr>
          <p:cNvSpPr txBox="1"/>
          <p:nvPr/>
        </p:nvSpPr>
        <p:spPr>
          <a:xfrm>
            <a:off x="6728748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66F3810-52E8-48B3-B23C-7AF00B1303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30327" y="3692025"/>
            <a:ext cx="144000" cy="1440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C0C6807F-FC10-4F30-A1EC-328CEB78546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78849" y="3719232"/>
            <a:ext cx="144000" cy="7345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6B0D63B6-482E-45E3-BB8A-13A2FEA3238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078849" y="3038116"/>
            <a:ext cx="144000" cy="14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4D6BEB-812F-4300-A318-29798CB346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39686" y="3038116"/>
            <a:ext cx="144000" cy="144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0B372B3-C506-409D-AA2D-E19DCA67676E}"/>
              </a:ext>
            </a:extLst>
          </p:cNvPr>
          <p:cNvSpPr/>
          <p:nvPr/>
        </p:nvSpPr>
        <p:spPr>
          <a:xfrm>
            <a:off x="8465556" y="3599662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4A758-7D5B-4F72-BB5D-A8A10BFEBA5C}"/>
              </a:ext>
            </a:extLst>
          </p:cNvPr>
          <p:cNvSpPr txBox="1"/>
          <p:nvPr/>
        </p:nvSpPr>
        <p:spPr>
          <a:xfrm>
            <a:off x="7321870" y="361393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String | Non empty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0E646D5-2616-4863-9563-E4E3594F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D9FCA8F-7DCD-4352-BD84-47C6D5D1B680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A5A24E0-D038-4E2D-A4F1-6BE4F4CDA40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82812A-B15F-4A52-BE38-541D6FA5990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8746E2A-FCE2-4AB8-9731-FDF7EB733B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171285" y="2087678"/>
            <a:ext cx="143866" cy="143866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EBFA1D90-8B0B-4BFF-841F-DBF1AC9476E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085" y="2087678"/>
            <a:ext cx="143866" cy="143866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6A249142-3F56-421D-B2F7-EAD0322663C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2791569"/>
            <a:ext cx="143866" cy="143866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3B425B29-117B-40D4-BC17-A3A5563BC2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2791569"/>
            <a:ext cx="143866" cy="143866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256385E-85CF-4D42-A0A6-A90C08295A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3447383"/>
            <a:ext cx="143866" cy="143866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2CAAB754-DE05-4739-960A-BF3CBAD3E89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3447383"/>
            <a:ext cx="143866" cy="14386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DD4FB6E-1423-438E-9829-8E60CF01BB0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1435807"/>
            <a:ext cx="143866" cy="14386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C3D01C1F-0EB2-499E-B253-22BCDF2CBA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4093997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52592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9CD34-CC88-49C5-9BA2-5CDF47E629B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1533870"/>
            <a:ext cx="2746518" cy="4431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41C9D-470F-4DAD-A878-0A68F533A65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1533870"/>
            <a:ext cx="409373" cy="4431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Output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4EDF77-42D2-4731-83AC-34BD96C73A01}"/>
              </a:ext>
            </a:extLst>
          </p:cNvPr>
          <p:cNvSpPr txBox="1"/>
          <p:nvPr/>
        </p:nvSpPr>
        <p:spPr>
          <a:xfrm>
            <a:off x="5287169" y="161037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%</a:t>
            </a:r>
            <a:r>
              <a:rPr lang="en-GB" sz="1100" dirty="0" err="1">
                <a:solidFill>
                  <a:srgbClr val="CCCCCC"/>
                </a:solidFill>
              </a:rPr>
              <a:t>SRP_Project</a:t>
            </a:r>
            <a:r>
              <a:rPr lang="en-GB" sz="1100" dirty="0">
                <a:solidFill>
                  <a:srgbClr val="CCCCCC"/>
                </a:solidFill>
              </a:rPr>
              <a:t>%\Output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0470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Output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Folder options: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22F270F-45CA-4A9B-B705-F9BBBE12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0155" y="1675107"/>
            <a:ext cx="144000" cy="1321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473D96-D6A5-4126-B065-7C97B8715C7B}"/>
              </a:ext>
            </a:extLst>
          </p:cNvPr>
          <p:cNvSpPr txBox="1"/>
          <p:nvPr/>
        </p:nvSpPr>
        <p:spPr>
          <a:xfrm>
            <a:off x="8437533" y="1610372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4DE60-56D0-4CE4-904C-4EFAB46A8C72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07FD9-65F4-4B11-881C-C583B4671976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18B460-3790-4788-8B4D-813EF47D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2DA4DE5-A7A2-45A3-86C0-B04B01FBBC16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60C3F-9A7D-4EDC-9B57-99091EC6842E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90F3C-F0D4-4FA0-8682-70985BDA0D52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4C133AF-97F2-4C12-896F-C390C8FD3F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59264" y="1434416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70721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Preferences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7719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License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Script File Option: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LogRhythm Plug-In File Option (at Built time):</a:t>
            </a:r>
          </a:p>
          <a:p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111868-7BC7-4388-8CD4-61624D39F3DC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Single File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20FA4E-A7D6-4054-ACC2-8CA6CFBDA00D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Dual Files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868C68-A08D-43E2-A526-3F7FBE15384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45477"/>
          <a:stretch/>
        </p:blipFill>
        <p:spPr>
          <a:xfrm>
            <a:off x="5230099" y="1531190"/>
            <a:ext cx="1902798" cy="4431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3469A-6916-48D8-94F9-5E66D2F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132897" y="1531190"/>
            <a:ext cx="409373" cy="4431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BABBE8-607E-4CA0-A128-ED75F16C2991}"/>
              </a:ext>
            </a:extLst>
          </p:cNvPr>
          <p:cNvSpPr/>
          <p:nvPr/>
        </p:nvSpPr>
        <p:spPr>
          <a:xfrm>
            <a:off x="7211721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482061-8789-4B77-80B4-5741999E5A16}"/>
              </a:ext>
            </a:extLst>
          </p:cNvPr>
          <p:cNvSpPr txBox="1"/>
          <p:nvPr/>
        </p:nvSpPr>
        <p:spPr>
          <a:xfrm>
            <a:off x="5271739" y="1608207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Code Sample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FF273A7-9AE9-4093-906E-6A0DB248E9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3574" y="1675107"/>
            <a:ext cx="1116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0E3BEE8-677E-4F6F-8C1A-0DC5304A48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8849" y="2370333"/>
            <a:ext cx="144000" cy="734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307751-7326-4470-A3FC-5B8F4CC4914E}"/>
              </a:ext>
            </a:extLst>
          </p:cNvPr>
          <p:cNvGrpSpPr/>
          <p:nvPr/>
        </p:nvGrpSpPr>
        <p:grpSpPr>
          <a:xfrm>
            <a:off x="6992177" y="2328241"/>
            <a:ext cx="144000" cy="157633"/>
            <a:chOff x="7023843" y="2322875"/>
            <a:chExt cx="144000" cy="157633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3D37D73-09B6-4D62-AD9A-387905ED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407058"/>
              <a:ext cx="144000" cy="7345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3CC0402-DDF5-401F-B316-EF34C32E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322875"/>
              <a:ext cx="144000" cy="7345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7611863-7ED0-4F1D-986D-6A7AEE396F0D}"/>
              </a:ext>
            </a:extLst>
          </p:cNvPr>
          <p:cNvSpPr txBox="1"/>
          <p:nvPr/>
        </p:nvSpPr>
        <p:spPr>
          <a:xfrm>
            <a:off x="527201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Do Not Generate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8E25F-3958-4BD2-9D38-5B2E2C814208}"/>
              </a:ext>
            </a:extLst>
          </p:cNvPr>
          <p:cNvSpPr txBox="1"/>
          <p:nvPr/>
        </p:nvSpPr>
        <p:spPr>
          <a:xfrm>
            <a:off x="722467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Generate LPI File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E7A4597-FCE6-491E-B201-68976C2D62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4461" y="3048316"/>
            <a:ext cx="144000" cy="14222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815DEF3-C4F1-4F7A-8418-A45D61154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97993" y="3040336"/>
            <a:ext cx="144000" cy="14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707F3B-0487-456A-898F-B14C3DD2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5AC8C7-356B-40A6-95AE-D8C383F12E0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21E12-6A02-4609-8353-40213DB58745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BFE369-23C0-4804-8DEA-7555A5DDAFE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109D559-EE9A-4085-ACD4-0B0BB410EE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00714" y="1434389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86612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Language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9F9F0E-952C-41BA-812C-A268A9905FF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" r="46246"/>
          <a:stretch/>
        </p:blipFill>
        <p:spPr>
          <a:xfrm>
            <a:off x="5230099" y="1531190"/>
            <a:ext cx="1875904" cy="443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6513CC-5DEF-42E9-9430-8F708829667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027179" y="1531190"/>
            <a:ext cx="409373" cy="443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E98D25-4AA1-4ABE-8719-4F30F816E113}"/>
              </a:ext>
            </a:extLst>
          </p:cNvPr>
          <p:cNvSpPr/>
          <p:nvPr/>
        </p:nvSpPr>
        <p:spPr>
          <a:xfrm>
            <a:off x="7106003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0D32F-1CEC-41F4-B8FE-17804BBA4778}"/>
              </a:ext>
            </a:extLst>
          </p:cNvPr>
          <p:cNvSpPr txBox="1"/>
          <p:nvPr/>
        </p:nvSpPr>
        <p:spPr>
          <a:xfrm>
            <a:off x="5271739" y="1608207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PowerShell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E36089D-555A-469E-B8AB-CE7812DB87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61088" y="1678427"/>
            <a:ext cx="144000" cy="13707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Language Selection: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F68E7D-32A5-4711-9011-9278885FE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364A09-D4E3-4767-9CFF-D2EF5FB1D285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BFC1-3BF1-4B2F-B69E-2DB9C584E091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306C4D-B5C4-4E7C-A8DD-C9E9779DABB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330814D-56A6-4A0E-9C9D-7A929C86F8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03707" y="1414243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39004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0317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Modules/Extensions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95117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API wrappers: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Simplifiers / Prebuilt functions: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F132E6D-F674-4E45-8F88-8E3046E39BCD}"/>
              </a:ext>
            </a:extLst>
          </p:cNvPr>
          <p:cNvGrpSpPr/>
          <p:nvPr/>
        </p:nvGrpSpPr>
        <p:grpSpPr>
          <a:xfrm>
            <a:off x="5241641" y="1550126"/>
            <a:ext cx="3531623" cy="1714636"/>
            <a:chOff x="5241642" y="1542628"/>
            <a:chExt cx="3155892" cy="1714636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8D77759-323E-4945-AA41-3FD7B24A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782B59BC-8288-495F-9A1F-683A4C6A5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ED024AD-239B-4F2D-B03C-495F7090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25E55F3-2F0A-4C13-91D5-667C9C11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86A2B9D-299C-4187-A9F9-03A773621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8C5A89AF-A8A4-473A-A8FE-E10966D58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ADE124-756F-4255-968D-1BA2C2E839EC}"/>
              </a:ext>
            </a:extLst>
          </p:cNvPr>
          <p:cNvSpPr/>
          <p:nvPr/>
        </p:nvSpPr>
        <p:spPr>
          <a:xfrm>
            <a:off x="5319634" y="1637853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337170-C886-49C7-8E4A-1BAA23FC863E}"/>
              </a:ext>
            </a:extLst>
          </p:cNvPr>
          <p:cNvSpPr txBox="1"/>
          <p:nvPr/>
        </p:nvSpPr>
        <p:spPr>
          <a:xfrm>
            <a:off x="5319634" y="16083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CD22C4-54E3-487F-B07A-66156B9E0626}"/>
              </a:ext>
            </a:extLst>
          </p:cNvPr>
          <p:cNvGrpSpPr/>
          <p:nvPr/>
        </p:nvGrpSpPr>
        <p:grpSpPr>
          <a:xfrm>
            <a:off x="5312569" y="1844486"/>
            <a:ext cx="3336131" cy="1098945"/>
            <a:chOff x="5312569" y="1836988"/>
            <a:chExt cx="2974181" cy="1098945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BE23BF4-75CC-4F35-BE78-17562C4B0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578A0B2-41C9-468B-AABD-A86F5843373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8AA0F8-DE48-48AF-ADD1-F7DC2210406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142847-EC4C-470A-B662-FBCE4473C8F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1C6CABB-778B-427B-B051-DD1B58A8AA8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6855F1F-BAE3-49CA-9593-DF164E98982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28C394-89DC-4314-A7E8-B4298E32EAE0}"/>
              </a:ext>
            </a:extLst>
          </p:cNvPr>
          <p:cNvGrpSpPr/>
          <p:nvPr/>
        </p:nvGrpSpPr>
        <p:grpSpPr>
          <a:xfrm>
            <a:off x="5319633" y="1788607"/>
            <a:ext cx="1041559" cy="307777"/>
            <a:chOff x="9908380" y="1886286"/>
            <a:chExt cx="1041559" cy="307777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E8839C-3E3D-4A48-A6E7-C82D7CD9294F}"/>
                </a:ext>
              </a:extLst>
            </p:cNvPr>
            <p:cNvSpPr txBox="1"/>
            <p:nvPr/>
          </p:nvSpPr>
          <p:spPr>
            <a:xfrm>
              <a:off x="10119262" y="1914359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LogRhythm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E01E5-3F07-4358-93BB-883CE5D3635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338026F7-F807-46CB-9D0A-D6AEBE910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D615C3C-C15A-405B-BCE2-D95A4B9F5E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50B010DA-6395-4CF8-B493-E34C18BD9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18B84CA-E909-49AF-898F-926C8601A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39740A-E5F6-4C3D-BAB3-56979059C9C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95F5FF0-2B4E-4DE1-A949-4F348A6BAAA3}"/>
              </a:ext>
            </a:extLst>
          </p:cNvPr>
          <p:cNvGrpSpPr/>
          <p:nvPr/>
        </p:nvGrpSpPr>
        <p:grpSpPr>
          <a:xfrm>
            <a:off x="5319633" y="2010140"/>
            <a:ext cx="727370" cy="307777"/>
            <a:chOff x="9908380" y="1886286"/>
            <a:chExt cx="727370" cy="30777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ADE68-D025-4908-8A91-317C523BA29C}"/>
                </a:ext>
              </a:extLst>
            </p:cNvPr>
            <p:cNvSpPr txBox="1"/>
            <p:nvPr/>
          </p:nvSpPr>
          <p:spPr>
            <a:xfrm>
              <a:off x="10119262" y="191435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Azure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984F8A1-A365-493D-8A6B-D5F1BDFED707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5087B4C6-F1B2-4F33-89C6-BF60E898C5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882B9A16-865C-481F-8C34-5DCA925F92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11CE9785-300C-43AE-AE70-F6985A3175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913E1774-16D9-4D5D-9B06-8F6A82A25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E726415-1EFA-4550-B0FC-633A6FC3274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0930EBF-89AB-40A8-9361-7EE10CFA8067}"/>
              </a:ext>
            </a:extLst>
          </p:cNvPr>
          <p:cNvGrpSpPr/>
          <p:nvPr/>
        </p:nvGrpSpPr>
        <p:grpSpPr>
          <a:xfrm>
            <a:off x="5319633" y="2239958"/>
            <a:ext cx="666456" cy="307777"/>
            <a:chOff x="9908380" y="1886286"/>
            <a:chExt cx="666456" cy="3077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DFB1AB-F252-4A60-8565-B03B99323C32}"/>
                </a:ext>
              </a:extLst>
            </p:cNvPr>
            <p:cNvSpPr txBox="1"/>
            <p:nvPr/>
          </p:nvSpPr>
          <p:spPr>
            <a:xfrm>
              <a:off x="10119262" y="1914359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AWS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2914768-7DF1-4892-8DC8-877C91620A3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05BD3F56-E031-4504-8F81-26BD33666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D6B6E4E0-E03F-400A-88DB-89F58582C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A2437999-B568-404A-AC55-AB1D473CA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A955498-BCD1-4394-8E24-F62EEA626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8702F7B-016F-4777-AF90-C648290B95A5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61A7A43-82BC-4761-ADA7-D46BBB808283}"/>
              </a:ext>
            </a:extLst>
          </p:cNvPr>
          <p:cNvGrpSpPr/>
          <p:nvPr/>
        </p:nvGrpSpPr>
        <p:grpSpPr>
          <a:xfrm>
            <a:off x="5319633" y="2457828"/>
            <a:ext cx="801108" cy="307777"/>
            <a:chOff x="9908380" y="1886286"/>
            <a:chExt cx="801108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752B92C-C5A2-4D5D-9E23-D55DBCADB924}"/>
                </a:ext>
              </a:extLst>
            </p:cNvPr>
            <p:cNvSpPr txBox="1"/>
            <p:nvPr/>
          </p:nvSpPr>
          <p:spPr>
            <a:xfrm>
              <a:off x="10119262" y="1914359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Google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2BF504-84AD-4E45-8A97-9EAC3A4931B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EC1D5E93-CD19-4929-AEB4-E536D56E0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E5F7FF85-7724-46B6-B5DA-5B5086E08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9CB8650A-14A4-4E6F-BCFD-2EEF00CBF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3C51D2C8-5962-487C-A3AF-2C99AA6997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0B7E55F-28F8-46C8-87E0-B939C3F02D6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B5F5B04-7043-4C46-9452-8AB829554AC1}"/>
              </a:ext>
            </a:extLst>
          </p:cNvPr>
          <p:cNvGrpSpPr/>
          <p:nvPr/>
        </p:nvGrpSpPr>
        <p:grpSpPr>
          <a:xfrm>
            <a:off x="5319633" y="2669807"/>
            <a:ext cx="1115297" cy="307777"/>
            <a:chOff x="9908380" y="1886286"/>
            <a:chExt cx="1115297" cy="307777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0A5C3AD-305F-46C5-A349-B13A3C4A7AAB}"/>
                </a:ext>
              </a:extLst>
            </p:cNvPr>
            <p:cNvSpPr txBox="1"/>
            <p:nvPr/>
          </p:nvSpPr>
          <p:spPr>
            <a:xfrm>
              <a:off x="10119262" y="1914359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solidFill>
                    <a:srgbClr val="CCCCCC"/>
                  </a:solidFill>
                </a:rPr>
                <a:t>ServiceNOW</a:t>
              </a:r>
              <a:endParaRPr lang="en-GB" sz="1100" dirty="0">
                <a:solidFill>
                  <a:srgbClr val="CCCCCC"/>
                </a:solidFill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F7B7ABC-71CF-45C1-8D3D-771AF2D35F9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FBCD253A-4FB0-48D6-95E3-1FB60895B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E7C080BB-245A-4EA9-8C6D-B5EE26E2F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699B80D-8ACC-4E33-B206-E732248C0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1AE42B40-D6A7-40DA-8DA1-4F8EF963B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4526A10-4AE4-420C-BBBF-3A26865F92C5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D85C55-EA63-4EF4-901B-9A536D5E14C2}"/>
              </a:ext>
            </a:extLst>
          </p:cNvPr>
          <p:cNvGrpSpPr/>
          <p:nvPr/>
        </p:nvGrpSpPr>
        <p:grpSpPr>
          <a:xfrm>
            <a:off x="5319633" y="2891434"/>
            <a:ext cx="703325" cy="307777"/>
            <a:chOff x="9908380" y="1886286"/>
            <a:chExt cx="703325" cy="307777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6C7EC1-2DBE-4993-9E57-0914181F73B7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D1F7C7-C09C-49CC-9362-F1A19A684A6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3C128016-1195-4D14-BCC5-D7AFCE0B32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5A665EA0-A5B5-4EE1-A4C0-9CE959896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D9E26ADF-3ABF-47B8-B6ED-BCC2C1986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F9803DE9-A9AF-4C63-AA0D-04973557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39C1B1F-6B0B-4025-9A3C-B51657F0B7F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E8E8C2-7432-4E4F-A9B1-89CF88E0C70C}"/>
              </a:ext>
            </a:extLst>
          </p:cNvPr>
          <p:cNvGrpSpPr/>
          <p:nvPr/>
        </p:nvGrpSpPr>
        <p:grpSpPr>
          <a:xfrm>
            <a:off x="5241641" y="3569562"/>
            <a:ext cx="3531623" cy="1714636"/>
            <a:chOff x="5241642" y="1542628"/>
            <a:chExt cx="3155892" cy="1714636"/>
          </a:xfrm>
        </p:grpSpPr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2191B2B9-24F0-4A06-B94E-B8E43EAE7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5721012F-D990-4ED3-863D-876A2E49D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78AD4792-D5BE-4E60-844E-69BD7EA8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6CCF015-5D81-4D04-81DD-9E0BE01A3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B2B9DD0A-FDBF-4EB3-BA13-9BDDECD99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9E7C75AD-FFBF-40F7-93CD-50CF3F129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9D47CBC-3ADB-41FA-A425-B5C2E311E107}"/>
              </a:ext>
            </a:extLst>
          </p:cNvPr>
          <p:cNvSpPr/>
          <p:nvPr/>
        </p:nvSpPr>
        <p:spPr>
          <a:xfrm>
            <a:off x="5319634" y="3657289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640573-ECED-40AB-AF60-EB9077BCA70B}"/>
              </a:ext>
            </a:extLst>
          </p:cNvPr>
          <p:cNvSpPr txBox="1"/>
          <p:nvPr/>
        </p:nvSpPr>
        <p:spPr>
          <a:xfrm>
            <a:off x="5319634" y="362780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167CF22-66FF-4B6A-B1D9-E9920C3CCFF8}"/>
              </a:ext>
            </a:extLst>
          </p:cNvPr>
          <p:cNvGrpSpPr/>
          <p:nvPr/>
        </p:nvGrpSpPr>
        <p:grpSpPr>
          <a:xfrm>
            <a:off x="5312569" y="3863922"/>
            <a:ext cx="3336131" cy="1098945"/>
            <a:chOff x="5312569" y="1836988"/>
            <a:chExt cx="2974181" cy="1098945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A130F34-4DFD-4886-BC6F-17A4BE42F2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69DCECD-B5D7-4B60-9150-DC4AD790D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8313B00-C5FE-44D8-85B3-5E1D0D51706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53166F0-AB44-4B74-B494-A9508E270E7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13EA188-698C-4F87-9D7E-1366BB2FCB1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0AD94FA-7562-47DD-8929-F80FD37A67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BB666EC-B0EA-4352-B3BD-426C08EC6344}"/>
              </a:ext>
            </a:extLst>
          </p:cNvPr>
          <p:cNvGrpSpPr/>
          <p:nvPr/>
        </p:nvGrpSpPr>
        <p:grpSpPr>
          <a:xfrm>
            <a:off x="5319633" y="3808043"/>
            <a:ext cx="1719628" cy="307777"/>
            <a:chOff x="9908380" y="1886286"/>
            <a:chExt cx="1719628" cy="307777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48FD0D-75F5-43AE-8557-6F11A76B1F55}"/>
                </a:ext>
              </a:extLst>
            </p:cNvPr>
            <p:cNvSpPr txBox="1"/>
            <p:nvPr/>
          </p:nvSpPr>
          <p:spPr>
            <a:xfrm>
              <a:off x="10119262" y="1914359"/>
              <a:ext cx="1508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Configuration Save</a:t>
              </a: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6DBFB84-80C2-47F4-9B12-D1F7047C02C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43EBB2FB-E4B9-41C7-8018-B4B4B0BB0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DF0D4731-B527-4BF8-B2C8-7B4021889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87D6DD63-8140-4741-B416-AA342EA0A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900A0E1-BA00-4C32-B5B7-D097A4921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C67A2CE-CCF2-4390-8AA4-66BC2B029F6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5FA70F4-A462-4A99-AB08-159E5025146D}"/>
              </a:ext>
            </a:extLst>
          </p:cNvPr>
          <p:cNvGrpSpPr/>
          <p:nvPr/>
        </p:nvGrpSpPr>
        <p:grpSpPr>
          <a:xfrm>
            <a:off x="5319633" y="4029576"/>
            <a:ext cx="1076825" cy="307777"/>
            <a:chOff x="9908380" y="1886286"/>
            <a:chExt cx="1076825" cy="30777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9D000C9-57B3-49EE-8ADE-945AC2A4E759}"/>
                </a:ext>
              </a:extLst>
            </p:cNvPr>
            <p:cNvSpPr txBox="1"/>
            <p:nvPr/>
          </p:nvSpPr>
          <p:spPr>
            <a:xfrm>
              <a:off x="10119262" y="1914359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Logging</a:t>
              </a: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A09FE3F-48A4-4549-90C1-2687B08BA7F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44D726A6-F589-4ED6-A220-2CB4A3C03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42750CB4-6B9D-401A-8163-F2BB62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EE448AB8-BB92-41A5-9608-3DFBD6034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757B9312-FA84-4C76-863E-744404B7AD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9DC7CD3D-1069-4404-9C78-7B9790608CBA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04F3CC2B-0B7F-45B6-A5F5-E080CFC2DED3}"/>
              </a:ext>
            </a:extLst>
          </p:cNvPr>
          <p:cNvGrpSpPr/>
          <p:nvPr/>
        </p:nvGrpSpPr>
        <p:grpSpPr>
          <a:xfrm>
            <a:off x="5319633" y="4259394"/>
            <a:ext cx="1047971" cy="307777"/>
            <a:chOff x="9908380" y="1886286"/>
            <a:chExt cx="1047971" cy="307777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D46B509E-E4E0-4637-9DA3-689C786822E9}"/>
                </a:ext>
              </a:extLst>
            </p:cNvPr>
            <p:cNvSpPr txBox="1"/>
            <p:nvPr/>
          </p:nvSpPr>
          <p:spPr>
            <a:xfrm>
              <a:off x="10119262" y="191435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Output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60AAC15-9E8E-4A60-83E9-A0C9D456542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A633591C-1A8E-4ADC-9C48-AA1CA16BE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12A628B0-A680-41C4-94F3-DDC0F7CBD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30AB307E-182D-49F3-B549-719247729F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B3149637-CDDB-4324-9479-8AF565FE6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11B81B3-9F13-4024-BA3F-E0BBEB08BA7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C1EF527-5C83-41F0-A260-44F172462F56}"/>
              </a:ext>
            </a:extLst>
          </p:cNvPr>
          <p:cNvGrpSpPr/>
          <p:nvPr/>
        </p:nvGrpSpPr>
        <p:grpSpPr>
          <a:xfrm>
            <a:off x="5319633" y="4477264"/>
            <a:ext cx="1514444" cy="307777"/>
            <a:chOff x="9908380" y="1886286"/>
            <a:chExt cx="1514444" cy="307777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75E8BFB-52D7-4167-9636-89BC95A1C66A}"/>
                </a:ext>
              </a:extLst>
            </p:cNvPr>
            <p:cNvSpPr txBox="1"/>
            <p:nvPr/>
          </p:nvSpPr>
          <p:spPr>
            <a:xfrm>
              <a:off x="10119262" y="1914359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Windows</a:t>
              </a: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5A114B58-5B0D-4DE4-9F32-4CA5A2ADAD69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DFBEC1FA-FEF4-4F28-9BC6-60ABB64420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A6E9EED6-28CC-4609-BAA6-AD0A248F9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8358E8B1-B6D2-44B5-A15C-6FDAFE36D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E5E02EEC-A704-48B5-ADFB-C37CCB63B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E675AAF-0F89-408E-A20A-CF12AE48EBAB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11305C6-73A7-45F2-987B-2FF382A29332}"/>
              </a:ext>
            </a:extLst>
          </p:cNvPr>
          <p:cNvGrpSpPr/>
          <p:nvPr/>
        </p:nvGrpSpPr>
        <p:grpSpPr>
          <a:xfrm>
            <a:off x="5319633" y="4689243"/>
            <a:ext cx="1899165" cy="307777"/>
            <a:chOff x="9908380" y="1886286"/>
            <a:chExt cx="1899165" cy="307777"/>
          </a:xfrm>
        </p:grpSpPr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6B5C8BC2-BAE7-4E53-B603-C491D845BEA6}"/>
                </a:ext>
              </a:extLst>
            </p:cNvPr>
            <p:cNvSpPr txBox="1"/>
            <p:nvPr/>
          </p:nvSpPr>
          <p:spPr>
            <a:xfrm>
              <a:off x="10119262" y="1914359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Active Directory</a:t>
              </a: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3C4C949-8C9A-41CF-B878-B3FABF774F9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1" name="Picture 380">
                <a:extLst>
                  <a:ext uri="{FF2B5EF4-FFF2-40B4-BE49-F238E27FC236}">
                    <a16:creationId xmlns:a16="http://schemas.microsoft.com/office/drawing/2014/main" id="{3AE10ED3-5E44-4C34-8CFB-4770230DC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58FB85AD-31D6-4797-AEC1-92EFF28DC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366402E-22E3-4AE8-A7FB-D367F498E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68D4FC53-E9C8-42E0-A249-1894186A3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EAF4B6F0-FB5B-4B4E-8E10-79E7358EA1BD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F95DA67-5122-48A3-B9B4-2566EF6C16EF}"/>
              </a:ext>
            </a:extLst>
          </p:cNvPr>
          <p:cNvGrpSpPr/>
          <p:nvPr/>
        </p:nvGrpSpPr>
        <p:grpSpPr>
          <a:xfrm>
            <a:off x="5319633" y="4910870"/>
            <a:ext cx="703325" cy="307777"/>
            <a:chOff x="9908380" y="1886286"/>
            <a:chExt cx="703325" cy="307777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1F172DF-BC52-4E78-A37F-F7FD39172CEF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3CBC1833-1EF4-4ECC-8589-BBCE8DB288A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61870EB3-5D87-4234-B60E-ABBC82A58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267B3-5F39-465C-A6CA-3B2385294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DE654677-A974-4A0F-B3BB-9210BE83EF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72DD4F51-ACE4-4A13-A6CF-D0A64193E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0FE280F-67A2-49FE-82E9-21E0D1F742C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pic>
        <p:nvPicPr>
          <p:cNvPr id="153" name="Graphic 152">
            <a:extLst>
              <a:ext uri="{FF2B5EF4-FFF2-40B4-BE49-F238E27FC236}">
                <a16:creationId xmlns:a16="http://schemas.microsoft.com/office/drawing/2014/main" id="{C6401131-26A4-43F8-9875-9B0D403884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4637" y="3674060"/>
            <a:ext cx="144000" cy="1440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31C2974-BA2A-4D46-8BC2-E07D2D3D03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4330" y="1670044"/>
            <a:ext cx="144000" cy="11571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9E5A6A0-7FAB-494C-8AF2-B9A8E03FA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4299591-1EDE-4388-B2E6-F5C884A102B4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44430-6DD6-4D54-BE46-D324BD2DC40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59124B-3935-4803-82D6-E525F8935ED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4F3982F3-9A28-4D63-8643-7896168D07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1450124"/>
            <a:ext cx="143866" cy="14386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0EB58F13-7FA4-443B-AB91-B93284FC1A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346956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FE19B86D-3125-4BDF-B1B0-0FAB72F9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472" y="3873351"/>
            <a:ext cx="105366" cy="144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19983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Sign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391004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Signing Process: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Workflow: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Built-in Signing Process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Certificate Source: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Certificate Path: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Custom / 3</a:t>
            </a:r>
            <a:r>
              <a:rPr lang="en-GB" sz="1100" b="1" baseline="30000" dirty="0">
                <a:solidFill>
                  <a:srgbClr val="CCCCCC"/>
                </a:solidFill>
              </a:rPr>
              <a:t>rd</a:t>
            </a:r>
            <a:r>
              <a:rPr lang="en-GB" sz="1100" b="1" dirty="0">
                <a:solidFill>
                  <a:srgbClr val="CCCCCC"/>
                </a:solidFill>
              </a:rPr>
              <a:t> Party Signing Script/Tool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Command Line: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will be replaced by the script name, including full path and </a:t>
            </a:r>
          </a:p>
          <a:p>
            <a:r>
              <a:rPr lang="en-GB" sz="1100" dirty="0">
                <a:solidFill>
                  <a:srgbClr val="CCCCCC"/>
                </a:solidFill>
              </a:rPr>
              <a:t>extension.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Built-in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Custom / 3</a:t>
            </a:r>
            <a:r>
              <a:rPr lang="en-GB" sz="1100" baseline="30000" dirty="0">
                <a:solidFill>
                  <a:srgbClr val="CCCCCC"/>
                </a:solidFill>
              </a:rPr>
              <a:t>rd</a:t>
            </a:r>
            <a:r>
              <a:rPr lang="en-GB" sz="1100" dirty="0">
                <a:solidFill>
                  <a:srgbClr val="CCCCCC"/>
                </a:solidFill>
              </a:rPr>
              <a:t> Party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AD6D1A0-EDCC-4DB5-BB09-0DC84896D9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3738044"/>
            <a:ext cx="2746518" cy="44316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6679B4F-086D-42E4-9302-BD3CC04A563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3738044"/>
            <a:ext cx="409373" cy="443161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C8AE3C3-1B7B-498A-900E-462395F55DDD}"/>
              </a:ext>
            </a:extLst>
          </p:cNvPr>
          <p:cNvSpPr txBox="1"/>
          <p:nvPr/>
        </p:nvSpPr>
        <p:spPr>
          <a:xfrm>
            <a:off x="5287169" y="381454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Cert:\</a:t>
            </a:r>
            <a:r>
              <a:rPr lang="en-GB" sz="1100" dirty="0" err="1">
                <a:solidFill>
                  <a:srgbClr val="CCCCCC"/>
                </a:solidFill>
              </a:rPr>
              <a:t>CurrentUser</a:t>
            </a:r>
            <a:r>
              <a:rPr lang="en-GB" sz="1100" dirty="0">
                <a:solidFill>
                  <a:srgbClr val="CCCCCC"/>
                </a:solidFill>
              </a:rPr>
              <a:t>\My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CA116E-B32C-411F-81AE-7F4654AED088}"/>
              </a:ext>
            </a:extLst>
          </p:cNvPr>
          <p:cNvSpPr txBox="1"/>
          <p:nvPr/>
        </p:nvSpPr>
        <p:spPr>
          <a:xfrm>
            <a:off x="8437533" y="3814546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9EE557-A51F-4128-8D64-948A0322A929}"/>
              </a:ext>
            </a:extLst>
          </p:cNvPr>
          <p:cNvSpPr txBox="1"/>
          <p:nvPr/>
        </p:nvSpPr>
        <p:spPr>
          <a:xfrm>
            <a:off x="527201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Auto: Sign Every Build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16DA4F-FDB6-4A68-8355-627F670AA17F}"/>
              </a:ext>
            </a:extLst>
          </p:cNvPr>
          <p:cNvSpPr txBox="1"/>
          <p:nvPr/>
        </p:nvSpPr>
        <p:spPr>
          <a:xfrm>
            <a:off x="722467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Manual: On Demand</a:t>
            </a: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951F73C1-0770-4109-B9E2-7BB60BDB06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4896936"/>
            <a:ext cx="144000" cy="960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5852351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Sign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0F4C28E-90D6-4539-8671-1AA9E5EE9377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4737629"/>
            <a:ext cx="2746518" cy="44316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D7A9913E-31C5-4832-AFB7-5CDA04243DD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4737629"/>
            <a:ext cx="409373" cy="443161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9F007AB-8D0C-4FC9-8418-40E73441A3E4}"/>
              </a:ext>
            </a:extLst>
          </p:cNvPr>
          <p:cNvSpPr txBox="1"/>
          <p:nvPr/>
        </p:nvSpPr>
        <p:spPr>
          <a:xfrm>
            <a:off x="8437533" y="481413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88D64E-55C4-42C4-AED7-1C46A3F91A3E}"/>
              </a:ext>
            </a:extLst>
          </p:cNvPr>
          <p:cNvSpPr txBox="1"/>
          <p:nvPr/>
        </p:nvSpPr>
        <p:spPr>
          <a:xfrm>
            <a:off x="527201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Local Certificate Store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2348583-C181-45CD-96A8-0625C354324C}"/>
              </a:ext>
            </a:extLst>
          </p:cNvPr>
          <p:cNvSpPr txBox="1"/>
          <p:nvPr/>
        </p:nvSpPr>
        <p:spPr>
          <a:xfrm>
            <a:off x="722467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PFX File</a:t>
            </a:r>
          </a:p>
        </p:txBody>
      </p:sp>
      <p:pic>
        <p:nvPicPr>
          <p:cNvPr id="184" name="Graphic 183" descr="Ribbon">
            <a:extLst>
              <a:ext uri="{FF2B5EF4-FFF2-40B4-BE49-F238E27FC236}">
                <a16:creationId xmlns:a16="http://schemas.microsoft.com/office/drawing/2014/main" id="{1D53763F-DED1-4414-9A44-9CC0D4614C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3393" y="3186690"/>
            <a:ext cx="144000" cy="144000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9C102132-0DB9-403A-97F8-AF7A2B46D3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2272" y="2332288"/>
            <a:ext cx="139765" cy="144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D711DD53-466D-4B9C-B086-780E662A33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63393" y="1657180"/>
            <a:ext cx="144000" cy="1419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89D3A-463C-4910-9BB5-F038195DA9CA}"/>
              </a:ext>
            </a:extLst>
          </p:cNvPr>
          <p:cNvCxnSpPr>
            <a:cxnSpLocks/>
          </p:cNvCxnSpPr>
          <p:nvPr/>
        </p:nvCxnSpPr>
        <p:spPr>
          <a:xfrm>
            <a:off x="6675120" y="2824014"/>
            <a:ext cx="250221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220A92-A15A-42D8-AC4C-347CB62ACFFB}"/>
              </a:ext>
            </a:extLst>
          </p:cNvPr>
          <p:cNvCxnSpPr>
            <a:cxnSpLocks/>
          </p:cNvCxnSpPr>
          <p:nvPr/>
        </p:nvCxnSpPr>
        <p:spPr>
          <a:xfrm>
            <a:off x="7520940" y="4500414"/>
            <a:ext cx="165639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A76CFEF-0035-4E4A-B362-93B1DC78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DA4350-CF78-4C6C-8432-128A3EADD70B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85AA-60DD-4F80-BBF5-A07BE0B76D6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6B041-0672-442C-A247-6A7A15336F6E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BCFD2AF-1428-4525-9149-8CE019CF6A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3641333"/>
            <a:ext cx="143866" cy="14386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B43B021-E94F-41D7-8709-24FC580549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464958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1006</Words>
  <Application>Microsoft Office PowerPoint</Application>
  <PresentationFormat>Widescreen</PresentationFormat>
  <Paragraphs>612</Paragraphs>
  <Slides>16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MS Shell Dlg 2</vt:lpstr>
      <vt:lpstr>Webdings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Graveyard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Masse</dc:creator>
  <cp:lastModifiedBy>Tony Masse</cp:lastModifiedBy>
  <cp:revision>316</cp:revision>
  <dcterms:created xsi:type="dcterms:W3CDTF">2019-03-12T11:30:37Z</dcterms:created>
  <dcterms:modified xsi:type="dcterms:W3CDTF">2019-06-17T22:38:41Z</dcterms:modified>
</cp:coreProperties>
</file>