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F572-89E6-44DE-A65F-D7BBA67336E9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05D7-01FC-42BF-89CA-0F72C445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WSEC2/latest/UserGuide/putty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Putty AWS Connect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Mei</a:t>
            </a:r>
          </a:p>
          <a:p>
            <a:r>
              <a:rPr lang="en-US" dirty="0" smtClean="0"/>
              <a:t>Student Developer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Puttygen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5700" cy="4351338"/>
          </a:xfrm>
        </p:spPr>
        <p:txBody>
          <a:bodyPr/>
          <a:lstStyle/>
          <a:p>
            <a:r>
              <a:rPr lang="en-US" dirty="0" smtClean="0"/>
              <a:t>Save the new key as .</a:t>
            </a:r>
            <a:r>
              <a:rPr lang="en-US" dirty="0" err="1" smtClean="0"/>
              <a:t>ppk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ppk</a:t>
            </a:r>
            <a:r>
              <a:rPr lang="en-US" dirty="0" smtClean="0"/>
              <a:t> works for Putty.</a:t>
            </a:r>
          </a:p>
          <a:p>
            <a:r>
              <a:rPr lang="en-US" dirty="0" smtClean="0"/>
              <a:t>Exit out of </a:t>
            </a:r>
            <a:r>
              <a:rPr lang="en-US" dirty="0" err="1" smtClean="0"/>
              <a:t>Puttygen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586706"/>
            <a:ext cx="6048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8" y="495300"/>
            <a:ext cx="8448946" cy="59737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4900" cy="4351338"/>
          </a:xfrm>
        </p:spPr>
        <p:txBody>
          <a:bodyPr/>
          <a:lstStyle/>
          <a:p>
            <a:r>
              <a:rPr lang="en-US" dirty="0" smtClean="0"/>
              <a:t>Hostname is </a:t>
            </a:r>
            <a:r>
              <a:rPr lang="en-US" dirty="0" err="1" smtClean="0"/>
              <a:t>username@public_dns_name</a:t>
            </a:r>
            <a:endParaRPr lang="en-US" dirty="0" smtClean="0"/>
          </a:p>
          <a:p>
            <a:r>
              <a:rPr lang="en-US" dirty="0" smtClean="0"/>
              <a:t>I’m using Ubuntu so username is </a:t>
            </a:r>
            <a:r>
              <a:rPr lang="en-US" dirty="0" smtClean="0"/>
              <a:t>Ubuntu. Find </a:t>
            </a:r>
            <a:r>
              <a:rPr lang="en-US" dirty="0"/>
              <a:t>other usernames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docs.aws.amazon.com/AWSEC2/latest/UserGuide/putty.html</a:t>
            </a:r>
            <a:endParaRPr lang="en-US" dirty="0" smtClean="0"/>
          </a:p>
          <a:p>
            <a:r>
              <a:rPr lang="en-US" dirty="0" err="1" smtClean="0"/>
              <a:t>Public_DNS_Name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65600" y="5372100"/>
            <a:ext cx="516890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/>
          <a:lstStyle/>
          <a:p>
            <a:r>
              <a:rPr lang="en-US" dirty="0" smtClean="0"/>
              <a:t>Enter host name. </a:t>
            </a:r>
          </a:p>
          <a:p>
            <a:r>
              <a:rPr lang="en-US" dirty="0" smtClean="0"/>
              <a:t>Port is 22 because SSH</a:t>
            </a:r>
          </a:p>
          <a:p>
            <a:r>
              <a:rPr lang="en-US" dirty="0" smtClean="0"/>
              <a:t>You can put something in Save sessions and then press save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923382"/>
            <a:ext cx="5092700" cy="5003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10200" y="3594100"/>
            <a:ext cx="495300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9400" cy="4351338"/>
          </a:xfrm>
        </p:spPr>
        <p:txBody>
          <a:bodyPr/>
          <a:lstStyle/>
          <a:p>
            <a:r>
              <a:rPr lang="en-US" dirty="0" smtClean="0"/>
              <a:t>Go to Connection-&gt;SSH-&gt;Auth.</a:t>
            </a:r>
          </a:p>
          <a:p>
            <a:r>
              <a:rPr lang="en-US" dirty="0" smtClean="0"/>
              <a:t>Click on Browse and select the key you generated using </a:t>
            </a:r>
            <a:r>
              <a:rPr lang="en-US" dirty="0" err="1" smtClean="0"/>
              <a:t>Puttygen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7787"/>
            <a:ext cx="44100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71800" cy="4351338"/>
          </a:xfrm>
        </p:spPr>
        <p:txBody>
          <a:bodyPr/>
          <a:lstStyle/>
          <a:p>
            <a:r>
              <a:rPr lang="en-US" dirty="0" smtClean="0"/>
              <a:t>After you selected the key, click 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12" y="890587"/>
            <a:ext cx="3426783" cy="27162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200400" y="2857500"/>
            <a:ext cx="355600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2900" cy="4351338"/>
          </a:xfrm>
        </p:spPr>
        <p:txBody>
          <a:bodyPr/>
          <a:lstStyle/>
          <a:p>
            <a:r>
              <a:rPr lang="en-US" dirty="0" smtClean="0"/>
              <a:t>You should see this</a:t>
            </a:r>
          </a:p>
          <a:p>
            <a:r>
              <a:rPr lang="en-US" dirty="0" smtClean="0"/>
              <a:t>Click Yes. </a:t>
            </a:r>
            <a:endParaRPr lang="en-US" dirty="0"/>
          </a:p>
          <a:p>
            <a:r>
              <a:rPr lang="en-US" dirty="0" smtClean="0"/>
              <a:t>You do trust your own instance, right?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1182688"/>
            <a:ext cx="62388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40100" cy="4351338"/>
          </a:xfrm>
        </p:spPr>
        <p:txBody>
          <a:bodyPr/>
          <a:lstStyle/>
          <a:p>
            <a:r>
              <a:rPr lang="en-US" dirty="0" smtClean="0"/>
              <a:t>Wait for a moment for connection to be made.</a:t>
            </a:r>
          </a:p>
          <a:p>
            <a:r>
              <a:rPr lang="en-US" dirty="0" smtClean="0"/>
              <a:t>And COOL!</a:t>
            </a:r>
          </a:p>
          <a:p>
            <a:r>
              <a:rPr lang="en-US" dirty="0" smtClean="0"/>
              <a:t>Continue on with my guides on installing apache, 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etc.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2" y="128587"/>
            <a:ext cx="6886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an AWS Account</a:t>
            </a:r>
          </a:p>
          <a:p>
            <a:r>
              <a:rPr lang="en-US" dirty="0" smtClean="0"/>
              <a:t>Signed in</a:t>
            </a:r>
          </a:p>
          <a:p>
            <a:r>
              <a:rPr lang="en-US" dirty="0" smtClean="0"/>
              <a:t>Go to EC2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122" t="27230" r="3243" b="26442"/>
          <a:stretch/>
        </p:blipFill>
        <p:spPr>
          <a:xfrm>
            <a:off x="927100" y="1690688"/>
            <a:ext cx="7271657" cy="33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Choose Operating System of Instance. I had mine Ubuntu.</a:t>
            </a:r>
          </a:p>
          <a:p>
            <a:r>
              <a:rPr lang="en-US" dirty="0" smtClean="0"/>
              <a:t>Step 2: Choose Instance Type. I choose the Free Tier Eligible One.</a:t>
            </a:r>
          </a:p>
          <a:p>
            <a:r>
              <a:rPr lang="en-US" dirty="0" smtClean="0"/>
              <a:t>Step 3: No changes to Configure Instance Details.</a:t>
            </a:r>
          </a:p>
          <a:p>
            <a:r>
              <a:rPr lang="en-US" dirty="0" smtClean="0"/>
              <a:t>Step 4: No changes to Add Storage.</a:t>
            </a:r>
          </a:p>
          <a:p>
            <a:r>
              <a:rPr lang="en-US" dirty="0" smtClean="0"/>
              <a:t>Step 5: No changes to Tag Instance.</a:t>
            </a:r>
          </a:p>
        </p:txBody>
      </p:sp>
    </p:spTree>
    <p:extLst>
      <p:ext uri="{BB962C8B-B14F-4D97-AF65-F5344CB8AC3E}">
        <p14:creationId xmlns:p14="http://schemas.microsoft.com/office/powerpoint/2010/main" val="14268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Configure Security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388" t="13952" r="68" b="10101"/>
          <a:stretch/>
        </p:blipFill>
        <p:spPr>
          <a:xfrm>
            <a:off x="1625600" y="1460500"/>
            <a:ext cx="8940800" cy="47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Key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r>
              <a:rPr lang="en-US" dirty="0" smtClean="0"/>
              <a:t>Review and Launch Instance. Download new Key.</a:t>
            </a:r>
          </a:p>
          <a:p>
            <a:r>
              <a:rPr lang="en-US" dirty="0" smtClean="0"/>
              <a:t>Click Launch Instances.</a:t>
            </a:r>
          </a:p>
          <a:p>
            <a:r>
              <a:rPr lang="en-US" dirty="0" smtClean="0"/>
              <a:t>Then Click View Instances.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078" t="29088" r="10926" b="16783"/>
          <a:stretch/>
        </p:blipFill>
        <p:spPr>
          <a:xfrm>
            <a:off x="5168900" y="1378835"/>
            <a:ext cx="6781800" cy="5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Putty and </a:t>
            </a:r>
            <a:r>
              <a:rPr lang="en-US" dirty="0" err="1" smtClean="0"/>
              <a:t>Puttygen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Puttygen</a:t>
            </a:r>
            <a:endParaRPr lang="en-US" dirty="0" smtClean="0"/>
          </a:p>
          <a:p>
            <a:r>
              <a:rPr lang="en-US" dirty="0" smtClean="0"/>
              <a:t>Type of Key: SSH-2 RSA</a:t>
            </a:r>
          </a:p>
          <a:p>
            <a:r>
              <a:rPr lang="en-US" dirty="0" smtClean="0"/>
              <a:t>NUMBER OF BITS: 1024!!!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461" t="28546" r="60269" b="24708"/>
          <a:stretch/>
        </p:blipFill>
        <p:spPr>
          <a:xfrm>
            <a:off x="5524500" y="1617663"/>
            <a:ext cx="4699000" cy="4559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254500" y="3175000"/>
            <a:ext cx="4787900" cy="270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Puttygen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</p:spPr>
        <p:txBody>
          <a:bodyPr/>
          <a:lstStyle/>
          <a:p>
            <a:r>
              <a:rPr lang="en-US" dirty="0" smtClean="0"/>
              <a:t>Click Load to Load an existing private key file</a:t>
            </a:r>
          </a:p>
          <a:p>
            <a:r>
              <a:rPr lang="en-US" dirty="0" smtClean="0"/>
              <a:t>Select your key which should be .</a:t>
            </a:r>
            <a:r>
              <a:rPr lang="en-US" dirty="0" err="1" smtClean="0"/>
              <a:t>pem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0" y="1296194"/>
            <a:ext cx="7410450" cy="5410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9842500" y="4229100"/>
            <a:ext cx="8382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416800" y="5905500"/>
            <a:ext cx="1244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Puttygen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 smtClean="0"/>
              <a:t>Click on Save Private key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haven’t put in a Key passphrase, but you can try it.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619625" cy="45148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78300" y="2425700"/>
            <a:ext cx="5410200" cy="264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310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Putty AWS Connect</vt:lpstr>
      <vt:lpstr>Prerequisites </vt:lpstr>
      <vt:lpstr>Launch Instance</vt:lpstr>
      <vt:lpstr>Steps</vt:lpstr>
      <vt:lpstr>Step 6: Configure Security Group</vt:lpstr>
      <vt:lpstr>Download Key Pair</vt:lpstr>
      <vt:lpstr>Download Putty and Puttygen</vt:lpstr>
      <vt:lpstr>Puttygen Continued</vt:lpstr>
      <vt:lpstr>Puttygen Continued</vt:lpstr>
      <vt:lpstr>Puttygen continued</vt:lpstr>
      <vt:lpstr>Putty</vt:lpstr>
      <vt:lpstr>Putty continued</vt:lpstr>
      <vt:lpstr>Putty Continued</vt:lpstr>
      <vt:lpstr>Putty Continued</vt:lpstr>
      <vt:lpstr>Putty continued</vt:lpstr>
      <vt:lpstr>Putty Continued</vt:lpstr>
    </vt:vector>
  </TitlesOfParts>
  <Company>Marquette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Putty AWS Connect</dc:title>
  <dc:creator>Administrator</dc:creator>
  <cp:lastModifiedBy>Administrator</cp:lastModifiedBy>
  <cp:revision>27</cp:revision>
  <dcterms:created xsi:type="dcterms:W3CDTF">2016-05-06T22:54:41Z</dcterms:created>
  <dcterms:modified xsi:type="dcterms:W3CDTF">2016-05-06T23:53:48Z</dcterms:modified>
</cp:coreProperties>
</file>