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5" d="100"/>
          <a:sy n="125"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406422-8465-F549-9884-6A5F33F1D320}"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6816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406422-8465-F549-9884-6A5F33F1D320}"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40157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406422-8465-F549-9884-6A5F33F1D320}"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250036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406422-8465-F549-9884-6A5F33F1D320}"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9667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406422-8465-F549-9884-6A5F33F1D320}" type="datetimeFigureOut">
              <a:rPr lang="en-US" smtClean="0"/>
              <a:t>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333959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406422-8465-F549-9884-6A5F33F1D320}" type="datetimeFigureOut">
              <a:rPr lang="en-US" smtClean="0"/>
              <a:t>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28052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406422-8465-F549-9884-6A5F33F1D320}" type="datetimeFigureOut">
              <a:rPr lang="en-US" smtClean="0"/>
              <a:t>2/25/16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55423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406422-8465-F549-9884-6A5F33F1D320}" type="datetimeFigureOut">
              <a:rPr lang="en-US" smtClean="0"/>
              <a:t>2/25/16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312682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06422-8465-F549-9884-6A5F33F1D320}" type="datetimeFigureOut">
              <a:rPr lang="en-US" smtClean="0"/>
              <a:t>2/25/16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196663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06422-8465-F549-9884-6A5F33F1D320}" type="datetimeFigureOut">
              <a:rPr lang="en-US" smtClean="0"/>
              <a:t>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199297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06422-8465-F549-9884-6A5F33F1D320}" type="datetimeFigureOut">
              <a:rPr lang="en-US" smtClean="0"/>
              <a:t>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EDBC3-866B-7B4E-9CD8-88A30F35AC4B}" type="slidenum">
              <a:rPr lang="en-US" smtClean="0"/>
              <a:t>‹#›</a:t>
            </a:fld>
            <a:endParaRPr lang="en-US"/>
          </a:p>
        </p:txBody>
      </p:sp>
    </p:spTree>
    <p:extLst>
      <p:ext uri="{BB962C8B-B14F-4D97-AF65-F5344CB8AC3E}">
        <p14:creationId xmlns:p14="http://schemas.microsoft.com/office/powerpoint/2010/main" val="17987255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06422-8465-F549-9884-6A5F33F1D320}" type="datetimeFigureOut">
              <a:rPr lang="en-US" smtClean="0"/>
              <a:t>2/25/16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EDBC3-866B-7B4E-9CD8-88A30F35AC4B}" type="slidenum">
              <a:rPr lang="en-US" smtClean="0"/>
              <a:t>‹#›</a:t>
            </a:fld>
            <a:endParaRPr lang="en-US"/>
          </a:p>
        </p:txBody>
      </p:sp>
    </p:spTree>
    <p:extLst>
      <p:ext uri="{BB962C8B-B14F-4D97-AF65-F5344CB8AC3E}">
        <p14:creationId xmlns:p14="http://schemas.microsoft.com/office/powerpoint/2010/main" val="29079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ws.amazon.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wNr7YqjjzOY"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 a Virtual Server on Amazon Web Services</a:t>
            </a:r>
            <a:endParaRPr lang="en-US" dirty="0"/>
          </a:p>
        </p:txBody>
      </p:sp>
      <p:sp>
        <p:nvSpPr>
          <p:cNvPr id="3" name="Subtitle 2"/>
          <p:cNvSpPr>
            <a:spLocks noGrp="1"/>
          </p:cNvSpPr>
          <p:nvPr>
            <p:ph type="subTitle" idx="1"/>
          </p:nvPr>
        </p:nvSpPr>
        <p:spPr/>
        <p:txBody>
          <a:bodyPr/>
          <a:lstStyle/>
          <a:p>
            <a:r>
              <a:rPr lang="en-US" dirty="0" smtClean="0"/>
              <a:t>Tony Mei</a:t>
            </a:r>
          </a:p>
          <a:p>
            <a:r>
              <a:rPr lang="en-US" dirty="0" smtClean="0"/>
              <a:t>Student Developer 2016</a:t>
            </a:r>
            <a:endParaRPr lang="en-US" dirty="0"/>
          </a:p>
        </p:txBody>
      </p:sp>
    </p:spTree>
    <p:extLst>
      <p:ext uri="{BB962C8B-B14F-4D97-AF65-F5344CB8AC3E}">
        <p14:creationId xmlns:p14="http://schemas.microsoft.com/office/powerpoint/2010/main" val="315811932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2.38.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78227"/>
            <a:ext cx="8928592" cy="5601213"/>
          </a:xfrm>
          <a:prstGeom prst="rect">
            <a:avLst/>
          </a:prstGeom>
        </p:spPr>
      </p:pic>
      <p:sp>
        <p:nvSpPr>
          <p:cNvPr id="6" name="TextBox 5"/>
          <p:cNvSpPr txBox="1"/>
          <p:nvPr/>
        </p:nvSpPr>
        <p:spPr>
          <a:xfrm>
            <a:off x="3434080" y="6014720"/>
            <a:ext cx="3768542" cy="369332"/>
          </a:xfrm>
          <a:prstGeom prst="rect">
            <a:avLst/>
          </a:prstGeom>
          <a:noFill/>
        </p:spPr>
        <p:txBody>
          <a:bodyPr wrap="none" rtlCol="0">
            <a:spAutoFit/>
          </a:bodyPr>
          <a:lstStyle/>
          <a:p>
            <a:r>
              <a:rPr lang="en-US" dirty="0" smtClean="0"/>
              <a:t>We will be using Ubuntu Server 14.04. </a:t>
            </a:r>
            <a:endParaRPr lang="en-US" dirty="0"/>
          </a:p>
        </p:txBody>
      </p:sp>
      <p:cxnSp>
        <p:nvCxnSpPr>
          <p:cNvPr id="8" name="Straight Arrow Connector 7"/>
          <p:cNvCxnSpPr>
            <a:stCxn id="6" idx="3"/>
          </p:cNvCxnSpPr>
          <p:nvPr/>
        </p:nvCxnSpPr>
        <p:spPr>
          <a:xfrm flipV="1">
            <a:off x="7202622" y="5201920"/>
            <a:ext cx="640898" cy="99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72720" y="3627120"/>
            <a:ext cx="1524000" cy="156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Keep in mind which are covered in the Free Trial!</a:t>
            </a:r>
            <a:endParaRPr lang="en-US" dirty="0"/>
          </a:p>
        </p:txBody>
      </p:sp>
    </p:spTree>
    <p:extLst>
      <p:ext uri="{BB962C8B-B14F-4D97-AF65-F5344CB8AC3E}">
        <p14:creationId xmlns:p14="http://schemas.microsoft.com/office/powerpoint/2010/main" val="42182942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smtClean="0"/>
              <a:t>From my understanding, Step 2 allows you to specify the specs of the virtual machine you want. </a:t>
            </a:r>
          </a:p>
          <a:p>
            <a:r>
              <a:rPr lang="en-US" dirty="0" smtClean="0"/>
              <a:t>You can choose what CPUs, how much memory, </a:t>
            </a:r>
            <a:r>
              <a:rPr lang="en-US" dirty="0" err="1" smtClean="0"/>
              <a:t>etc</a:t>
            </a:r>
            <a:r>
              <a:rPr lang="en-US" dirty="0" smtClean="0"/>
              <a:t> for your machine. </a:t>
            </a:r>
            <a:endParaRPr lang="en-US" dirty="0"/>
          </a:p>
        </p:txBody>
      </p:sp>
    </p:spTree>
    <p:extLst>
      <p:ext uri="{BB962C8B-B14F-4D97-AF65-F5344CB8AC3E}">
        <p14:creationId xmlns:p14="http://schemas.microsoft.com/office/powerpoint/2010/main" val="334573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2-25 at 12.47.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35606"/>
          </a:xfrm>
          <a:prstGeom prst="rect">
            <a:avLst/>
          </a:prstGeom>
        </p:spPr>
      </p:pic>
      <p:sp>
        <p:nvSpPr>
          <p:cNvPr id="6" name="Rectangle 5"/>
          <p:cNvSpPr/>
          <p:nvPr/>
        </p:nvSpPr>
        <p:spPr>
          <a:xfrm>
            <a:off x="5902960" y="1117600"/>
            <a:ext cx="2489200" cy="4978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will choose the Free tier eligible one. </a:t>
            </a:r>
            <a:endParaRPr lang="en-US" dirty="0"/>
          </a:p>
        </p:txBody>
      </p:sp>
      <p:cxnSp>
        <p:nvCxnSpPr>
          <p:cNvPr id="8" name="Straight Arrow Connector 7"/>
          <p:cNvCxnSpPr>
            <a:stCxn id="6" idx="2"/>
          </p:cNvCxnSpPr>
          <p:nvPr/>
        </p:nvCxnSpPr>
        <p:spPr>
          <a:xfrm flipH="1">
            <a:off x="2712720" y="1615440"/>
            <a:ext cx="4434840" cy="1188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147560" y="5384800"/>
            <a:ext cx="1793240" cy="5689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 here.</a:t>
            </a:r>
            <a:endParaRPr lang="en-US" dirty="0"/>
          </a:p>
        </p:txBody>
      </p:sp>
      <p:cxnSp>
        <p:nvCxnSpPr>
          <p:cNvPr id="11" name="Straight Arrow Connector 10"/>
          <p:cNvCxnSpPr>
            <a:stCxn id="9" idx="2"/>
          </p:cNvCxnSpPr>
          <p:nvPr/>
        </p:nvCxnSpPr>
        <p:spPr>
          <a:xfrm>
            <a:off x="8044180" y="5953760"/>
            <a:ext cx="12700" cy="497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111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Here you can set how many instances you want. </a:t>
            </a:r>
          </a:p>
          <a:p>
            <a:r>
              <a:rPr lang="en-US" dirty="0" smtClean="0"/>
              <a:t>There are other settings you can change but for simplicity, I’ll leave it as is without any changes. </a:t>
            </a:r>
            <a:endParaRPr lang="en-US" dirty="0"/>
          </a:p>
        </p:txBody>
      </p:sp>
    </p:spTree>
    <p:extLst>
      <p:ext uri="{BB962C8B-B14F-4D97-AF65-F5344CB8AC3E}">
        <p14:creationId xmlns:p14="http://schemas.microsoft.com/office/powerpoint/2010/main" val="120716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2.55.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29795"/>
          </a:xfrm>
          <a:prstGeom prst="rect">
            <a:avLst/>
          </a:prstGeom>
        </p:spPr>
      </p:pic>
      <p:sp>
        <p:nvSpPr>
          <p:cNvPr id="5" name="Rectangle 4"/>
          <p:cNvSpPr/>
          <p:nvPr/>
        </p:nvSpPr>
        <p:spPr>
          <a:xfrm>
            <a:off x="1544320" y="5110480"/>
            <a:ext cx="3200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didn’t change anything. </a:t>
            </a:r>
            <a:endParaRPr lang="en-US" dirty="0"/>
          </a:p>
        </p:txBody>
      </p:sp>
      <p:sp>
        <p:nvSpPr>
          <p:cNvPr id="6" name="Rectangle 5"/>
          <p:cNvSpPr/>
          <p:nvPr/>
        </p:nvSpPr>
        <p:spPr>
          <a:xfrm>
            <a:off x="7731760" y="5364480"/>
            <a:ext cx="1300480" cy="660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 to Continue.</a:t>
            </a:r>
            <a:endParaRPr lang="en-US" dirty="0"/>
          </a:p>
        </p:txBody>
      </p:sp>
      <p:cxnSp>
        <p:nvCxnSpPr>
          <p:cNvPr id="8" name="Straight Arrow Connector 7"/>
          <p:cNvCxnSpPr>
            <a:stCxn id="6" idx="2"/>
          </p:cNvCxnSpPr>
          <p:nvPr/>
        </p:nvCxnSpPr>
        <p:spPr>
          <a:xfrm>
            <a:off x="8382000" y="6024880"/>
            <a:ext cx="152400" cy="325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77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smtClean="0"/>
              <a:t>Step 4 is Add Storage where you can, well, add more Storage.</a:t>
            </a:r>
          </a:p>
          <a:p>
            <a:r>
              <a:rPr lang="en-US" dirty="0" smtClean="0"/>
              <a:t>You can add more storage memory to your virtual server, but keep in mind that there is a limit for Free Tier customers. </a:t>
            </a:r>
          </a:p>
        </p:txBody>
      </p:sp>
    </p:spTree>
    <p:extLst>
      <p:ext uri="{BB962C8B-B14F-4D97-AF65-F5344CB8AC3E}">
        <p14:creationId xmlns:p14="http://schemas.microsoft.com/office/powerpoint/2010/main" val="70869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2.58.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04021"/>
          </a:xfrm>
          <a:prstGeom prst="rect">
            <a:avLst/>
          </a:prstGeom>
        </p:spPr>
      </p:pic>
      <p:sp>
        <p:nvSpPr>
          <p:cNvPr id="5" name="Rectangle 4"/>
          <p:cNvSpPr/>
          <p:nvPr/>
        </p:nvSpPr>
        <p:spPr>
          <a:xfrm>
            <a:off x="4836160" y="3738880"/>
            <a:ext cx="2133600" cy="14427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Again, I left it alone. Click here to continue. </a:t>
            </a:r>
            <a:endParaRPr lang="en-US" dirty="0"/>
          </a:p>
        </p:txBody>
      </p:sp>
      <p:cxnSp>
        <p:nvCxnSpPr>
          <p:cNvPr id="7" name="Straight Arrow Connector 6"/>
          <p:cNvCxnSpPr>
            <a:stCxn id="5" idx="2"/>
          </p:cNvCxnSpPr>
          <p:nvPr/>
        </p:nvCxnSpPr>
        <p:spPr>
          <a:xfrm>
            <a:off x="5902960" y="5181600"/>
            <a:ext cx="2357120" cy="1178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970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smtClean="0"/>
              <a:t>Step 5 is about tagging instances and resources. I don’t really need it so I left it alone and continue. </a:t>
            </a:r>
            <a:endParaRPr lang="en-US" dirty="0"/>
          </a:p>
        </p:txBody>
      </p:sp>
    </p:spTree>
    <p:extLst>
      <p:ext uri="{BB962C8B-B14F-4D97-AF65-F5344CB8AC3E}">
        <p14:creationId xmlns:p14="http://schemas.microsoft.com/office/powerpoint/2010/main" val="90846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2-25 at 1.03.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20481"/>
          </a:xfrm>
          <a:prstGeom prst="rect">
            <a:avLst/>
          </a:prstGeom>
        </p:spPr>
      </p:pic>
      <p:sp>
        <p:nvSpPr>
          <p:cNvPr id="6" name="Rectangle 5"/>
          <p:cNvSpPr/>
          <p:nvPr/>
        </p:nvSpPr>
        <p:spPr>
          <a:xfrm>
            <a:off x="7335520" y="5537200"/>
            <a:ext cx="1554480" cy="5791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 to continue.</a:t>
            </a:r>
            <a:endParaRPr lang="en-US" dirty="0"/>
          </a:p>
        </p:txBody>
      </p:sp>
      <p:cxnSp>
        <p:nvCxnSpPr>
          <p:cNvPr id="8" name="Straight Arrow Connector 7"/>
          <p:cNvCxnSpPr>
            <a:stCxn id="6" idx="2"/>
          </p:cNvCxnSpPr>
          <p:nvPr/>
        </p:nvCxnSpPr>
        <p:spPr>
          <a:xfrm>
            <a:off x="8112760" y="6116320"/>
            <a:ext cx="66040" cy="3454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24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lstStyle/>
          <a:p>
            <a:r>
              <a:rPr lang="en-US" dirty="0" smtClean="0"/>
              <a:t>Here, we actually need to something.  </a:t>
            </a:r>
            <a:endParaRPr lang="en-US" dirty="0"/>
          </a:p>
          <a:p>
            <a:r>
              <a:rPr lang="en-US" dirty="0" smtClean="0"/>
              <a:t>We should create a new security group. Security group is essentially a set of rules that control the traffic for your instance. </a:t>
            </a:r>
          </a:p>
          <a:p>
            <a:r>
              <a:rPr lang="en-US" dirty="0" smtClean="0"/>
              <a:t>You can allow or disallow SSH, POP3, DNS, </a:t>
            </a:r>
            <a:r>
              <a:rPr lang="en-US" dirty="0" err="1" smtClean="0"/>
              <a:t>etc</a:t>
            </a:r>
            <a:r>
              <a:rPr lang="en-US" dirty="0" smtClean="0"/>
              <a:t> on your virtual server.</a:t>
            </a:r>
            <a:endParaRPr lang="en-US" dirty="0"/>
          </a:p>
        </p:txBody>
      </p:sp>
    </p:spTree>
    <p:extLst>
      <p:ext uri="{BB962C8B-B14F-4D97-AF65-F5344CB8AC3E}">
        <p14:creationId xmlns:p14="http://schemas.microsoft.com/office/powerpoint/2010/main" val="28916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things first</a:t>
            </a:r>
            <a:endParaRPr lang="en-US" dirty="0"/>
          </a:p>
        </p:txBody>
      </p:sp>
      <p:sp>
        <p:nvSpPr>
          <p:cNvPr id="3" name="Content Placeholder 2"/>
          <p:cNvSpPr>
            <a:spLocks noGrp="1"/>
          </p:cNvSpPr>
          <p:nvPr>
            <p:ph idx="1"/>
          </p:nvPr>
        </p:nvSpPr>
        <p:spPr/>
        <p:txBody>
          <a:bodyPr/>
          <a:lstStyle/>
          <a:p>
            <a:r>
              <a:rPr lang="en-US" dirty="0" smtClean="0"/>
              <a:t>Sign up for a free trial of Amazon Web Service: </a:t>
            </a:r>
            <a:r>
              <a:rPr lang="en-US" dirty="0" smtClean="0">
                <a:hlinkClick r:id="rId2"/>
              </a:rPr>
              <a:t>https://aws.amazon.com</a:t>
            </a:r>
            <a:endParaRPr lang="en-US" dirty="0" smtClean="0"/>
          </a:p>
          <a:p>
            <a:r>
              <a:rPr lang="en-US" dirty="0" smtClean="0"/>
              <a:t>You will need an email address and credit card information. Don’t worry. You only get charged if free trial is all used. </a:t>
            </a:r>
          </a:p>
          <a:p>
            <a:endParaRPr lang="en-US" dirty="0"/>
          </a:p>
        </p:txBody>
      </p:sp>
    </p:spTree>
    <p:extLst>
      <p:ext uri="{BB962C8B-B14F-4D97-AF65-F5344CB8AC3E}">
        <p14:creationId xmlns:p14="http://schemas.microsoft.com/office/powerpoint/2010/main" val="40994935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10.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652339"/>
          </a:xfrm>
          <a:prstGeom prst="rect">
            <a:avLst/>
          </a:prstGeom>
        </p:spPr>
      </p:pic>
      <p:sp>
        <p:nvSpPr>
          <p:cNvPr id="5" name="Left Arrow 4"/>
          <p:cNvSpPr/>
          <p:nvPr/>
        </p:nvSpPr>
        <p:spPr>
          <a:xfrm>
            <a:off x="6400800" y="1249680"/>
            <a:ext cx="2397760" cy="93472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 can choose a name</a:t>
            </a:r>
            <a:endParaRPr lang="en-US" dirty="0"/>
          </a:p>
        </p:txBody>
      </p:sp>
      <p:sp>
        <p:nvSpPr>
          <p:cNvPr id="6" name="Left Arrow 5"/>
          <p:cNvSpPr/>
          <p:nvPr/>
        </p:nvSpPr>
        <p:spPr>
          <a:xfrm rot="737631">
            <a:off x="1056640" y="2529840"/>
            <a:ext cx="2611120" cy="144272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 need to Add a New Rule. Click here.</a:t>
            </a:r>
            <a:endParaRPr lang="en-US" dirty="0"/>
          </a:p>
        </p:txBody>
      </p:sp>
    </p:spTree>
    <p:extLst>
      <p:ext uri="{BB962C8B-B14F-4D97-AF65-F5344CB8AC3E}">
        <p14:creationId xmlns:p14="http://schemas.microsoft.com/office/powerpoint/2010/main" val="1282810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13.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597869"/>
          </a:xfrm>
          <a:prstGeom prst="rect">
            <a:avLst/>
          </a:prstGeom>
        </p:spPr>
      </p:pic>
      <p:sp>
        <p:nvSpPr>
          <p:cNvPr id="5" name="Left Arrow 4"/>
          <p:cNvSpPr/>
          <p:nvPr/>
        </p:nvSpPr>
        <p:spPr>
          <a:xfrm>
            <a:off x="609600" y="4175760"/>
            <a:ext cx="1198880" cy="19304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808480" y="4175760"/>
            <a:ext cx="3180080" cy="17576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Because we deploying a web application, we need to add HTTP.</a:t>
            </a:r>
            <a:endParaRPr lang="en-US" dirty="0"/>
          </a:p>
        </p:txBody>
      </p:sp>
      <p:sp>
        <p:nvSpPr>
          <p:cNvPr id="7" name="Right Arrow 6"/>
          <p:cNvSpPr/>
          <p:nvPr/>
        </p:nvSpPr>
        <p:spPr>
          <a:xfrm rot="3144676">
            <a:off x="7308887" y="5264040"/>
            <a:ext cx="1486877" cy="5662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 </a:t>
            </a:r>
            <a:r>
              <a:rPr lang="en-US" dirty="0" err="1" smtClean="0"/>
              <a:t>Here.</a:t>
            </a:r>
            <a:endParaRPr lang="en-US" dirty="0"/>
          </a:p>
        </p:txBody>
      </p:sp>
    </p:spTree>
    <p:extLst>
      <p:ext uri="{BB962C8B-B14F-4D97-AF65-F5344CB8AC3E}">
        <p14:creationId xmlns:p14="http://schemas.microsoft.com/office/powerpoint/2010/main" val="3473278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a:t>
            </a:r>
            <a:endParaRPr lang="en-US" dirty="0"/>
          </a:p>
        </p:txBody>
      </p:sp>
      <p:pic>
        <p:nvPicPr>
          <p:cNvPr id="4" name="Picture 3" descr="Screen Shot 2016-02-25 at 1.16.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417638"/>
            <a:ext cx="6969760" cy="5070561"/>
          </a:xfrm>
          <a:prstGeom prst="rect">
            <a:avLst/>
          </a:prstGeom>
        </p:spPr>
      </p:pic>
      <p:sp>
        <p:nvSpPr>
          <p:cNvPr id="5" name="Rectangle 4"/>
          <p:cNvSpPr/>
          <p:nvPr/>
        </p:nvSpPr>
        <p:spPr>
          <a:xfrm>
            <a:off x="91440" y="1910080"/>
            <a:ext cx="1940560" cy="31394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Here, you can review your Instance and settings before launch. </a:t>
            </a:r>
            <a:endParaRPr lang="en-US" dirty="0"/>
          </a:p>
        </p:txBody>
      </p:sp>
    </p:spTree>
    <p:extLst>
      <p:ext uri="{BB962C8B-B14F-4D97-AF65-F5344CB8AC3E}">
        <p14:creationId xmlns:p14="http://schemas.microsoft.com/office/powerpoint/2010/main" val="3201625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18.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431280" cy="4768335"/>
          </a:xfrm>
          <a:prstGeom prst="rect">
            <a:avLst/>
          </a:prstGeom>
        </p:spPr>
      </p:pic>
      <p:sp>
        <p:nvSpPr>
          <p:cNvPr id="5" name="Rectangle 4"/>
          <p:cNvSpPr/>
          <p:nvPr/>
        </p:nvSpPr>
        <p:spPr>
          <a:xfrm>
            <a:off x="6624320" y="386080"/>
            <a:ext cx="1991360" cy="218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Here, you are greeting with this where you can create a key pair to connect to your instance or virtual machine.</a:t>
            </a:r>
            <a:endParaRPr lang="en-US" dirty="0"/>
          </a:p>
          <a:p>
            <a:pPr algn="ctr"/>
            <a:endParaRPr lang="en-US" dirty="0"/>
          </a:p>
        </p:txBody>
      </p:sp>
      <p:sp>
        <p:nvSpPr>
          <p:cNvPr id="6" name="Rectangle 5"/>
          <p:cNvSpPr/>
          <p:nvPr/>
        </p:nvSpPr>
        <p:spPr>
          <a:xfrm>
            <a:off x="6797040" y="2936240"/>
            <a:ext cx="2011680" cy="30683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Choose Create a new Key Pair and Choose the name of your key and download it. Once you downloaded it, you can launch the instance!</a:t>
            </a:r>
            <a:endParaRPr lang="en-US" dirty="0"/>
          </a:p>
        </p:txBody>
      </p:sp>
    </p:spTree>
    <p:extLst>
      <p:ext uri="{BB962C8B-B14F-4D97-AF65-F5344CB8AC3E}">
        <p14:creationId xmlns:p14="http://schemas.microsoft.com/office/powerpoint/2010/main" val="386829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24.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62719"/>
          </a:xfrm>
          <a:prstGeom prst="rect">
            <a:avLst/>
          </a:prstGeom>
        </p:spPr>
      </p:pic>
      <p:sp>
        <p:nvSpPr>
          <p:cNvPr id="5" name="Rectangle 4"/>
          <p:cNvSpPr/>
          <p:nvPr/>
        </p:nvSpPr>
        <p:spPr>
          <a:xfrm>
            <a:off x="955040" y="5384800"/>
            <a:ext cx="1615440" cy="12293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 will find your instance on the dashboard</a:t>
            </a:r>
            <a:endParaRPr lang="en-US" dirty="0"/>
          </a:p>
        </p:txBody>
      </p:sp>
      <p:cxnSp>
        <p:nvCxnSpPr>
          <p:cNvPr id="7" name="Straight Arrow Connector 6"/>
          <p:cNvCxnSpPr>
            <a:stCxn id="5" idx="0"/>
          </p:cNvCxnSpPr>
          <p:nvPr/>
        </p:nvCxnSpPr>
        <p:spPr>
          <a:xfrm flipV="1">
            <a:off x="1762760" y="1899920"/>
            <a:ext cx="1285240" cy="348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450080" y="2519680"/>
            <a:ext cx="2235200" cy="13309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Ignore this one, this is an instance I created before the tutorial.</a:t>
            </a:r>
            <a:endParaRPr lang="en-US" dirty="0"/>
          </a:p>
        </p:txBody>
      </p:sp>
      <p:cxnSp>
        <p:nvCxnSpPr>
          <p:cNvPr id="10" name="Straight Arrow Connector 9"/>
          <p:cNvCxnSpPr>
            <a:stCxn id="8" idx="1"/>
          </p:cNvCxnSpPr>
          <p:nvPr/>
        </p:nvCxnSpPr>
        <p:spPr>
          <a:xfrm flipH="1" flipV="1">
            <a:off x="3556000" y="2133600"/>
            <a:ext cx="894080" cy="1051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735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lstStyle/>
          <a:p>
            <a:r>
              <a:rPr lang="en-US" dirty="0" smtClean="0"/>
              <a:t>We will be using SSH to connect to our Instance. This is where it gets complicated with many steps. I will try to make it as simple as possible. </a:t>
            </a:r>
            <a:endParaRPr lang="en-US" dirty="0"/>
          </a:p>
        </p:txBody>
      </p:sp>
    </p:spTree>
    <p:extLst>
      <p:ext uri="{BB962C8B-B14F-4D97-AF65-F5344CB8AC3E}">
        <p14:creationId xmlns:p14="http://schemas.microsoft.com/office/powerpoint/2010/main" val="3837538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28.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20" y="2041281"/>
            <a:ext cx="7965398" cy="4125840"/>
          </a:xfrm>
          <a:prstGeom prst="rect">
            <a:avLst/>
          </a:prstGeom>
        </p:spPr>
      </p:pic>
      <p:sp>
        <p:nvSpPr>
          <p:cNvPr id="5" name="Rectangle 4"/>
          <p:cNvSpPr/>
          <p:nvPr/>
        </p:nvSpPr>
        <p:spPr>
          <a:xfrm>
            <a:off x="1747520" y="670560"/>
            <a:ext cx="2743200" cy="6908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Click on your instance. You will see the blue dot. </a:t>
            </a:r>
            <a:endParaRPr lang="en-US" dirty="0"/>
          </a:p>
        </p:txBody>
      </p:sp>
      <p:cxnSp>
        <p:nvCxnSpPr>
          <p:cNvPr id="7" name="Straight Arrow Connector 6"/>
          <p:cNvCxnSpPr>
            <a:stCxn id="5" idx="2"/>
          </p:cNvCxnSpPr>
          <p:nvPr/>
        </p:nvCxnSpPr>
        <p:spPr>
          <a:xfrm flipH="1">
            <a:off x="1107440" y="1361440"/>
            <a:ext cx="2011680" cy="1930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5760720" y="802640"/>
            <a:ext cx="1960880" cy="955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 Click on Connect.</a:t>
            </a:r>
            <a:endParaRPr lang="en-US" dirty="0"/>
          </a:p>
        </p:txBody>
      </p:sp>
      <p:cxnSp>
        <p:nvCxnSpPr>
          <p:cNvPr id="10" name="Straight Arrow Connector 9"/>
          <p:cNvCxnSpPr>
            <a:stCxn id="8" idx="1"/>
          </p:cNvCxnSpPr>
          <p:nvPr/>
        </p:nvCxnSpPr>
        <p:spPr>
          <a:xfrm flipH="1">
            <a:off x="2499360" y="1280160"/>
            <a:ext cx="3261360" cy="8534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593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30.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300480"/>
            <a:ext cx="7415733" cy="5354320"/>
          </a:xfrm>
          <a:prstGeom prst="rect">
            <a:avLst/>
          </a:prstGeom>
        </p:spPr>
      </p:pic>
      <p:sp>
        <p:nvSpPr>
          <p:cNvPr id="5" name="TextBox 4"/>
          <p:cNvSpPr txBox="1"/>
          <p:nvPr/>
        </p:nvSpPr>
        <p:spPr>
          <a:xfrm>
            <a:off x="100463" y="196056"/>
            <a:ext cx="9043537" cy="923330"/>
          </a:xfrm>
          <a:prstGeom prst="rect">
            <a:avLst/>
          </a:prstGeom>
          <a:noFill/>
        </p:spPr>
        <p:txBody>
          <a:bodyPr wrap="none" rtlCol="0">
            <a:spAutoFit/>
          </a:bodyPr>
          <a:lstStyle/>
          <a:p>
            <a:r>
              <a:rPr lang="en-US" dirty="0" smtClean="0"/>
              <a:t>You will be greeted with specific instructions to connect to your instance. You will have</a:t>
            </a:r>
          </a:p>
          <a:p>
            <a:r>
              <a:rPr lang="en-US" dirty="0"/>
              <a:t>d</a:t>
            </a:r>
            <a:r>
              <a:rPr lang="en-US" dirty="0" smtClean="0"/>
              <a:t>ifferent instructions. If you are using Linux or Mac OS X, you will use terminal. If you are using</a:t>
            </a:r>
          </a:p>
          <a:p>
            <a:r>
              <a:rPr lang="en-US" dirty="0" smtClean="0"/>
              <a:t>Windows, you will need to install </a:t>
            </a:r>
            <a:r>
              <a:rPr lang="en-US" dirty="0" err="1" smtClean="0"/>
              <a:t>PuTTY</a:t>
            </a:r>
            <a:r>
              <a:rPr lang="en-US" dirty="0" smtClean="0"/>
              <a:t>. For this tutorial, I am using a Mac. </a:t>
            </a:r>
            <a:endParaRPr lang="en-US" dirty="0"/>
          </a:p>
        </p:txBody>
      </p:sp>
    </p:spTree>
    <p:extLst>
      <p:ext uri="{BB962C8B-B14F-4D97-AF65-F5344CB8AC3E}">
        <p14:creationId xmlns:p14="http://schemas.microsoft.com/office/powerpoint/2010/main" val="541647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34.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520" y="1544320"/>
            <a:ext cx="5435600" cy="4051300"/>
          </a:xfrm>
          <a:prstGeom prst="rect">
            <a:avLst/>
          </a:prstGeom>
        </p:spPr>
      </p:pic>
      <p:sp>
        <p:nvSpPr>
          <p:cNvPr id="5" name="TextBox 4"/>
          <p:cNvSpPr txBox="1"/>
          <p:nvPr/>
        </p:nvSpPr>
        <p:spPr>
          <a:xfrm>
            <a:off x="1950720" y="772160"/>
            <a:ext cx="5027413" cy="369332"/>
          </a:xfrm>
          <a:prstGeom prst="rect">
            <a:avLst/>
          </a:prstGeom>
          <a:noFill/>
        </p:spPr>
        <p:txBody>
          <a:bodyPr wrap="none" rtlCol="0">
            <a:spAutoFit/>
          </a:bodyPr>
          <a:lstStyle/>
          <a:p>
            <a:r>
              <a:rPr lang="en-US" dirty="0" smtClean="0"/>
              <a:t>If you are using a Mac or Linux, search for Terminal.</a:t>
            </a:r>
            <a:endParaRPr lang="en-US" dirty="0"/>
          </a:p>
        </p:txBody>
      </p:sp>
    </p:spTree>
    <p:extLst>
      <p:ext uri="{BB962C8B-B14F-4D97-AF65-F5344CB8AC3E}">
        <p14:creationId xmlns:p14="http://schemas.microsoft.com/office/powerpoint/2010/main" val="4175475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Terminal Commands</a:t>
            </a:r>
            <a:endParaRPr lang="en-US" dirty="0"/>
          </a:p>
        </p:txBody>
      </p:sp>
      <p:sp>
        <p:nvSpPr>
          <p:cNvPr id="3" name="Content Placeholder 2"/>
          <p:cNvSpPr>
            <a:spLocks noGrp="1"/>
          </p:cNvSpPr>
          <p:nvPr>
            <p:ph idx="1"/>
          </p:nvPr>
        </p:nvSpPr>
        <p:spPr/>
        <p:txBody>
          <a:bodyPr/>
          <a:lstStyle/>
          <a:p>
            <a:r>
              <a:rPr lang="en-US" dirty="0" smtClean="0"/>
              <a:t>Here are some Terminal Commands you commonly use:</a:t>
            </a:r>
          </a:p>
          <a:p>
            <a:r>
              <a:rPr lang="en-US" dirty="0" smtClean="0"/>
              <a:t>First is </a:t>
            </a:r>
            <a:r>
              <a:rPr lang="en-US" dirty="0" err="1" smtClean="0"/>
              <a:t>ls</a:t>
            </a:r>
            <a:r>
              <a:rPr lang="en-US" dirty="0" smtClean="0"/>
              <a:t> which shows all the files and folders on your current directory. </a:t>
            </a:r>
            <a:r>
              <a:rPr lang="en-US" dirty="0" err="1" smtClean="0"/>
              <a:t>ls</a:t>
            </a:r>
            <a:r>
              <a:rPr lang="en-US" dirty="0" smtClean="0"/>
              <a:t>, Enter/Return.</a:t>
            </a:r>
            <a:endParaRPr lang="en-US" dirty="0"/>
          </a:p>
        </p:txBody>
      </p:sp>
      <p:pic>
        <p:nvPicPr>
          <p:cNvPr id="4" name="Picture 3" descr="Screen Shot 2016-02-25 at 2.04.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210" y="3856990"/>
            <a:ext cx="7429500" cy="2628900"/>
          </a:xfrm>
          <a:prstGeom prst="rect">
            <a:avLst/>
          </a:prstGeom>
        </p:spPr>
      </p:pic>
    </p:spTree>
    <p:extLst>
      <p:ext uri="{BB962C8B-B14F-4D97-AF65-F5344CB8AC3E}">
        <p14:creationId xmlns:p14="http://schemas.microsoft.com/office/powerpoint/2010/main" val="367197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2.12.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6720"/>
            <a:ext cx="9144000" cy="5982346"/>
          </a:xfrm>
          <a:prstGeom prst="rect">
            <a:avLst/>
          </a:prstGeom>
        </p:spPr>
      </p:pic>
    </p:spTree>
    <p:extLst>
      <p:ext uri="{BB962C8B-B14F-4D97-AF65-F5344CB8AC3E}">
        <p14:creationId xmlns:p14="http://schemas.microsoft.com/office/powerpoint/2010/main" val="313126971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Terminal Commands</a:t>
            </a:r>
            <a:endParaRPr lang="en-US" dirty="0"/>
          </a:p>
        </p:txBody>
      </p:sp>
      <p:sp>
        <p:nvSpPr>
          <p:cNvPr id="3" name="Content Placeholder 2"/>
          <p:cNvSpPr>
            <a:spLocks noGrp="1"/>
          </p:cNvSpPr>
          <p:nvPr>
            <p:ph idx="1"/>
          </p:nvPr>
        </p:nvSpPr>
        <p:spPr/>
        <p:txBody>
          <a:bodyPr/>
          <a:lstStyle/>
          <a:p>
            <a:r>
              <a:rPr lang="en-US" dirty="0" smtClean="0"/>
              <a:t>Next is cd. It changes your directory. Before, we downloaded the key. The key is in my downloads folder so cd Downloads to get in. </a:t>
            </a:r>
            <a:endParaRPr lang="en-US" dirty="0"/>
          </a:p>
        </p:txBody>
      </p:sp>
      <p:pic>
        <p:nvPicPr>
          <p:cNvPr id="4" name="Picture 3" descr="Screen Shot 2016-02-25 at 2.07.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90" y="3441700"/>
            <a:ext cx="6057900" cy="2362200"/>
          </a:xfrm>
          <a:prstGeom prst="rect">
            <a:avLst/>
          </a:prstGeom>
        </p:spPr>
      </p:pic>
      <p:sp>
        <p:nvSpPr>
          <p:cNvPr id="5" name="TextBox 4"/>
          <p:cNvSpPr txBox="1"/>
          <p:nvPr/>
        </p:nvSpPr>
        <p:spPr>
          <a:xfrm flipH="1">
            <a:off x="721360" y="5577840"/>
            <a:ext cx="7345680" cy="369332"/>
          </a:xfrm>
          <a:prstGeom prst="rect">
            <a:avLst/>
          </a:prstGeom>
          <a:noFill/>
        </p:spPr>
        <p:txBody>
          <a:bodyPr wrap="square" rtlCol="0">
            <a:spAutoFit/>
          </a:bodyPr>
          <a:lstStyle/>
          <a:p>
            <a:r>
              <a:rPr lang="en-US" dirty="0" smtClean="0"/>
              <a:t>Note that for every command, you have to press enter/return to submit it. </a:t>
            </a:r>
            <a:endParaRPr lang="en-US" dirty="0"/>
          </a:p>
        </p:txBody>
      </p:sp>
    </p:spTree>
    <p:extLst>
      <p:ext uri="{BB962C8B-B14F-4D97-AF65-F5344CB8AC3E}">
        <p14:creationId xmlns:p14="http://schemas.microsoft.com/office/powerpoint/2010/main" val="199198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2.11.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692150"/>
            <a:ext cx="7429500" cy="2984500"/>
          </a:xfrm>
          <a:prstGeom prst="rect">
            <a:avLst/>
          </a:prstGeom>
        </p:spPr>
      </p:pic>
      <p:sp>
        <p:nvSpPr>
          <p:cNvPr id="5" name="Right Arrow 4"/>
          <p:cNvSpPr/>
          <p:nvPr/>
        </p:nvSpPr>
        <p:spPr>
          <a:xfrm>
            <a:off x="294640" y="789305"/>
            <a:ext cx="1137920" cy="2933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1</a:t>
            </a:r>
            <a:endParaRPr lang="en-US" b="1" dirty="0"/>
          </a:p>
        </p:txBody>
      </p:sp>
      <p:sp>
        <p:nvSpPr>
          <p:cNvPr id="7" name="Right Arrow 6"/>
          <p:cNvSpPr/>
          <p:nvPr/>
        </p:nvSpPr>
        <p:spPr>
          <a:xfrm>
            <a:off x="294640" y="1082675"/>
            <a:ext cx="113792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8" name="Right Arrow 7"/>
          <p:cNvSpPr/>
          <p:nvPr/>
        </p:nvSpPr>
        <p:spPr>
          <a:xfrm>
            <a:off x="294640" y="1387475"/>
            <a:ext cx="1137920" cy="2743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10" name="Rectangle 9"/>
          <p:cNvSpPr/>
          <p:nvPr/>
        </p:nvSpPr>
        <p:spPr>
          <a:xfrm>
            <a:off x="589280" y="4023360"/>
            <a:ext cx="2214880" cy="12598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 Note that </a:t>
            </a:r>
            <a:r>
              <a:rPr lang="en-US" dirty="0" err="1" smtClean="0"/>
              <a:t>example.pem.txt</a:t>
            </a:r>
            <a:r>
              <a:rPr lang="en-US" dirty="0" smtClean="0"/>
              <a:t> is the name of the key. </a:t>
            </a:r>
            <a:endParaRPr lang="en-US" dirty="0"/>
          </a:p>
        </p:txBody>
      </p:sp>
      <p:sp>
        <p:nvSpPr>
          <p:cNvPr id="11" name="Rectangle 10"/>
          <p:cNvSpPr/>
          <p:nvPr/>
        </p:nvSpPr>
        <p:spPr>
          <a:xfrm>
            <a:off x="2956560" y="4023360"/>
            <a:ext cx="2214880" cy="12598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r>
              <a:rPr lang="en-US" dirty="0" smtClean="0"/>
              <a:t> </a:t>
            </a:r>
            <a:r>
              <a:rPr lang="en-US" dirty="0" err="1" smtClean="0"/>
              <a:t>Chmod</a:t>
            </a:r>
            <a:r>
              <a:rPr lang="en-US" dirty="0" smtClean="0"/>
              <a:t> command makes the key not publicly viewable for security reasons. </a:t>
            </a:r>
            <a:endParaRPr lang="en-US" dirty="0"/>
          </a:p>
        </p:txBody>
      </p:sp>
      <p:sp>
        <p:nvSpPr>
          <p:cNvPr id="12" name="Rectangle 11"/>
          <p:cNvSpPr/>
          <p:nvPr/>
        </p:nvSpPr>
        <p:spPr>
          <a:xfrm>
            <a:off x="5334000" y="4023360"/>
            <a:ext cx="2214880" cy="12598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 </a:t>
            </a:r>
            <a:r>
              <a:rPr lang="en-US" dirty="0" err="1" smtClean="0"/>
              <a:t>ssh</a:t>
            </a:r>
            <a:r>
              <a:rPr lang="en-US" dirty="0" smtClean="0"/>
              <a:t> –</a:t>
            </a:r>
            <a:r>
              <a:rPr lang="en-US" dirty="0" err="1" smtClean="0"/>
              <a:t>i</a:t>
            </a:r>
            <a:r>
              <a:rPr lang="en-US" dirty="0" smtClean="0"/>
              <a:t> “name of your key” </a:t>
            </a:r>
            <a:r>
              <a:rPr lang="en-US" dirty="0" err="1" smtClean="0"/>
              <a:t>ubuntu@public</a:t>
            </a:r>
            <a:r>
              <a:rPr lang="en-US" dirty="0"/>
              <a:t> </a:t>
            </a:r>
            <a:r>
              <a:rPr lang="en-US" dirty="0" smtClean="0"/>
              <a:t>DNS</a:t>
            </a:r>
            <a:endParaRPr lang="en-US" dirty="0"/>
          </a:p>
        </p:txBody>
      </p:sp>
    </p:spTree>
    <p:extLst>
      <p:ext uri="{BB962C8B-B14F-4D97-AF65-F5344CB8AC3E}">
        <p14:creationId xmlns:p14="http://schemas.microsoft.com/office/powerpoint/2010/main" val="1104169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2.19.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41572" cy="6858000"/>
          </a:xfrm>
          <a:prstGeom prst="rect">
            <a:avLst/>
          </a:prstGeom>
        </p:spPr>
      </p:pic>
      <p:sp>
        <p:nvSpPr>
          <p:cNvPr id="5" name="Right Arrow 4"/>
          <p:cNvSpPr/>
          <p:nvPr/>
        </p:nvSpPr>
        <p:spPr>
          <a:xfrm rot="2924207">
            <a:off x="4336871" y="4174258"/>
            <a:ext cx="2447466" cy="16154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 can also find Public DNS here:</a:t>
            </a:r>
            <a:endParaRPr lang="en-US" dirty="0"/>
          </a:p>
        </p:txBody>
      </p:sp>
    </p:spTree>
    <p:extLst>
      <p:ext uri="{BB962C8B-B14F-4D97-AF65-F5344CB8AC3E}">
        <p14:creationId xmlns:p14="http://schemas.microsoft.com/office/powerpoint/2010/main" val="1402409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Step 1 is to install a bunch of stuff to the virtual machine: Apache2, php5, my-</a:t>
            </a:r>
            <a:r>
              <a:rPr lang="en-US" dirty="0" err="1" smtClean="0"/>
              <a:t>sql</a:t>
            </a:r>
            <a:r>
              <a:rPr lang="en-US" dirty="0" smtClean="0"/>
              <a:t>.</a:t>
            </a:r>
          </a:p>
          <a:p>
            <a:endParaRPr lang="en-US" dirty="0"/>
          </a:p>
        </p:txBody>
      </p:sp>
      <p:pic>
        <p:nvPicPr>
          <p:cNvPr id="4" name="Picture 3" descr="Screen Shot 2016-02-25 at 2.25.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420" y="2658437"/>
            <a:ext cx="5946140" cy="3549005"/>
          </a:xfrm>
          <a:prstGeom prst="rect">
            <a:avLst/>
          </a:prstGeom>
        </p:spPr>
      </p:pic>
      <p:sp>
        <p:nvSpPr>
          <p:cNvPr id="5" name="Right Arrow 4"/>
          <p:cNvSpPr/>
          <p:nvPr/>
        </p:nvSpPr>
        <p:spPr>
          <a:xfrm>
            <a:off x="223520" y="5882798"/>
            <a:ext cx="1257300" cy="3246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Type this:</a:t>
            </a:r>
            <a:endParaRPr lang="en-US" dirty="0"/>
          </a:p>
        </p:txBody>
      </p:sp>
    </p:spTree>
    <p:extLst>
      <p:ext uri="{BB962C8B-B14F-4D97-AF65-F5344CB8AC3E}">
        <p14:creationId xmlns:p14="http://schemas.microsoft.com/office/powerpoint/2010/main" val="332003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smtClean="0"/>
              <a:t>Once you install. Update. </a:t>
            </a:r>
            <a:endParaRPr lang="en-US" dirty="0"/>
          </a:p>
        </p:txBody>
      </p:sp>
      <p:pic>
        <p:nvPicPr>
          <p:cNvPr id="4" name="Picture 3" descr="Screen Shot 2016-02-25 at 2.2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880" y="2326640"/>
            <a:ext cx="6172648" cy="3581400"/>
          </a:xfrm>
          <a:prstGeom prst="rect">
            <a:avLst/>
          </a:prstGeom>
        </p:spPr>
      </p:pic>
      <p:sp>
        <p:nvSpPr>
          <p:cNvPr id="5" name="Right Arrow 4"/>
          <p:cNvSpPr/>
          <p:nvPr/>
        </p:nvSpPr>
        <p:spPr>
          <a:xfrm>
            <a:off x="457200" y="5664200"/>
            <a:ext cx="1122680" cy="2438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Type this</a:t>
            </a:r>
            <a:endParaRPr lang="en-US" dirty="0"/>
          </a:p>
        </p:txBody>
      </p:sp>
    </p:spTree>
    <p:extLst>
      <p:ext uri="{BB962C8B-B14F-4D97-AF65-F5344CB8AC3E}">
        <p14:creationId xmlns:p14="http://schemas.microsoft.com/office/powerpoint/2010/main" val="1112892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Try installing the stuff again to make sure everything is up to date.</a:t>
            </a:r>
          </a:p>
        </p:txBody>
      </p:sp>
      <p:pic>
        <p:nvPicPr>
          <p:cNvPr id="4" name="Picture 3" descr="Screen Shot 2016-02-25 at 2.30.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480" y="2600960"/>
            <a:ext cx="6757227" cy="3924300"/>
          </a:xfrm>
          <a:prstGeom prst="rect">
            <a:avLst/>
          </a:prstGeom>
        </p:spPr>
      </p:pic>
      <p:sp>
        <p:nvSpPr>
          <p:cNvPr id="5" name="Right Arrow 4"/>
          <p:cNvSpPr/>
          <p:nvPr/>
        </p:nvSpPr>
        <p:spPr>
          <a:xfrm>
            <a:off x="375920" y="6170930"/>
            <a:ext cx="970280" cy="2362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591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smtClean="0"/>
              <a:t>Step 4 is setting password for </a:t>
            </a:r>
            <a:r>
              <a:rPr lang="en-US" dirty="0" err="1" smtClean="0"/>
              <a:t>mysql</a:t>
            </a:r>
            <a:r>
              <a:rPr lang="en-US" dirty="0"/>
              <a:t>.</a:t>
            </a:r>
          </a:p>
        </p:txBody>
      </p:sp>
      <p:pic>
        <p:nvPicPr>
          <p:cNvPr id="5" name="Picture 4" descr="Screen Shot 2016-02-25 at 2.32.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070" y="2978150"/>
            <a:ext cx="4799330" cy="1313372"/>
          </a:xfrm>
          <a:prstGeom prst="rect">
            <a:avLst/>
          </a:prstGeom>
        </p:spPr>
      </p:pic>
    </p:spTree>
    <p:extLst>
      <p:ext uri="{BB962C8B-B14F-4D97-AF65-F5344CB8AC3E}">
        <p14:creationId xmlns:p14="http://schemas.microsoft.com/office/powerpoint/2010/main" val="4082702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smtClean="0"/>
              <a:t>Refresh apache server.</a:t>
            </a:r>
            <a:endParaRPr lang="en-US" dirty="0"/>
          </a:p>
        </p:txBody>
      </p:sp>
      <p:pic>
        <p:nvPicPr>
          <p:cNvPr id="4" name="Picture 3" descr="Screen Shot 2016-02-25 at 2.36.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859" y="2306320"/>
            <a:ext cx="5808154" cy="3373120"/>
          </a:xfrm>
          <a:prstGeom prst="rect">
            <a:avLst/>
          </a:prstGeom>
        </p:spPr>
      </p:pic>
      <p:sp>
        <p:nvSpPr>
          <p:cNvPr id="5" name="Right Arrow 4"/>
          <p:cNvSpPr/>
          <p:nvPr/>
        </p:nvSpPr>
        <p:spPr>
          <a:xfrm>
            <a:off x="792480" y="5588000"/>
            <a:ext cx="1008379" cy="914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333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lstStyle/>
          <a:p>
            <a:r>
              <a:rPr lang="en-US" dirty="0" smtClean="0"/>
              <a:t>Do </a:t>
            </a:r>
            <a:r>
              <a:rPr lang="en-US" dirty="0" err="1" smtClean="0"/>
              <a:t>mysql</a:t>
            </a:r>
            <a:r>
              <a:rPr lang="en-US" dirty="0" smtClean="0"/>
              <a:t> installation. And Enter the same password you set in Step 4. Choose</a:t>
            </a:r>
            <a:endParaRPr lang="en-US" dirty="0"/>
          </a:p>
        </p:txBody>
      </p:sp>
      <p:pic>
        <p:nvPicPr>
          <p:cNvPr id="4" name="Picture 3" descr="Screen Shot 2016-02-25 at 2.41.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560" y="2808105"/>
            <a:ext cx="5943600" cy="3450138"/>
          </a:xfrm>
          <a:prstGeom prst="rect">
            <a:avLst/>
          </a:prstGeom>
        </p:spPr>
      </p:pic>
      <p:sp>
        <p:nvSpPr>
          <p:cNvPr id="5" name="Right Arrow 4"/>
          <p:cNvSpPr/>
          <p:nvPr/>
        </p:nvSpPr>
        <p:spPr>
          <a:xfrm>
            <a:off x="325120" y="4064000"/>
            <a:ext cx="136144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Type this.</a:t>
            </a:r>
            <a:endParaRPr lang="en-US" dirty="0"/>
          </a:p>
        </p:txBody>
      </p:sp>
      <p:sp>
        <p:nvSpPr>
          <p:cNvPr id="6" name="Right Arrow 5"/>
          <p:cNvSpPr/>
          <p:nvPr/>
        </p:nvSpPr>
        <p:spPr>
          <a:xfrm>
            <a:off x="284480" y="5993607"/>
            <a:ext cx="1402080" cy="36607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Enter. </a:t>
            </a:r>
            <a:endParaRPr lang="en-US" dirty="0"/>
          </a:p>
        </p:txBody>
      </p:sp>
    </p:spTree>
    <p:extLst>
      <p:ext uri="{BB962C8B-B14F-4D97-AF65-F5344CB8AC3E}">
        <p14:creationId xmlns:p14="http://schemas.microsoft.com/office/powerpoint/2010/main" val="1505710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a:t>
            </a:r>
            <a:endParaRPr lang="en-US" dirty="0"/>
          </a:p>
        </p:txBody>
      </p:sp>
      <p:sp>
        <p:nvSpPr>
          <p:cNvPr id="3" name="Content Placeholder 2"/>
          <p:cNvSpPr>
            <a:spLocks noGrp="1"/>
          </p:cNvSpPr>
          <p:nvPr>
            <p:ph idx="1"/>
          </p:nvPr>
        </p:nvSpPr>
        <p:spPr>
          <a:xfrm>
            <a:off x="91440" y="1417638"/>
            <a:ext cx="2956560" cy="4525963"/>
          </a:xfrm>
        </p:spPr>
        <p:txBody>
          <a:bodyPr/>
          <a:lstStyle/>
          <a:p>
            <a:r>
              <a:rPr lang="en-US" dirty="0" smtClean="0"/>
              <a:t>You will be prompted with a bunch of questions, I answered Yes to all of them. Restart apache again.  </a:t>
            </a:r>
            <a:endParaRPr lang="en-US" dirty="0"/>
          </a:p>
        </p:txBody>
      </p:sp>
      <p:pic>
        <p:nvPicPr>
          <p:cNvPr id="4" name="Picture 3" descr="Screen Shot 2016-02-25 at 2.47.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1600200"/>
            <a:ext cx="5923280" cy="3451842"/>
          </a:xfrm>
          <a:prstGeom prst="rect">
            <a:avLst/>
          </a:prstGeom>
        </p:spPr>
      </p:pic>
      <p:sp>
        <p:nvSpPr>
          <p:cNvPr id="5" name="Right Arrow 4"/>
          <p:cNvSpPr/>
          <p:nvPr/>
        </p:nvSpPr>
        <p:spPr>
          <a:xfrm>
            <a:off x="2174240" y="4572000"/>
            <a:ext cx="975360"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89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5" name="Content Placeholder 4"/>
          <p:cNvSpPr>
            <a:spLocks noGrp="1"/>
          </p:cNvSpPr>
          <p:nvPr>
            <p:ph idx="1"/>
          </p:nvPr>
        </p:nvSpPr>
        <p:spPr/>
        <p:txBody>
          <a:bodyPr/>
          <a:lstStyle/>
          <a:p>
            <a:r>
              <a:rPr lang="en-US" dirty="0" smtClean="0"/>
              <a:t>At the top, click My Account -&gt; AWS Management Console.</a:t>
            </a:r>
          </a:p>
          <a:p>
            <a:r>
              <a:rPr lang="en-US" dirty="0" smtClean="0"/>
              <a:t>You will be greeted with a dashboard of Amazon Web Services.</a:t>
            </a:r>
          </a:p>
        </p:txBody>
      </p:sp>
      <p:pic>
        <p:nvPicPr>
          <p:cNvPr id="6" name="Picture 5" descr="Screen Shot 2016-02-25 at 12.15.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780" y="3810000"/>
            <a:ext cx="5093003" cy="2697480"/>
          </a:xfrm>
          <a:prstGeom prst="rect">
            <a:avLst/>
          </a:prstGeom>
        </p:spPr>
      </p:pic>
      <p:sp>
        <p:nvSpPr>
          <p:cNvPr id="7" name="Right Arrow 6"/>
          <p:cNvSpPr/>
          <p:nvPr/>
        </p:nvSpPr>
        <p:spPr>
          <a:xfrm>
            <a:off x="2448560" y="5222240"/>
            <a:ext cx="1198880" cy="3149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60538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a:t>
            </a:r>
            <a:endParaRPr lang="en-US" dirty="0"/>
          </a:p>
        </p:txBody>
      </p:sp>
      <p:sp>
        <p:nvSpPr>
          <p:cNvPr id="3" name="Content Placeholder 2"/>
          <p:cNvSpPr>
            <a:spLocks noGrp="1"/>
          </p:cNvSpPr>
          <p:nvPr>
            <p:ph idx="1"/>
          </p:nvPr>
        </p:nvSpPr>
        <p:spPr/>
        <p:txBody>
          <a:bodyPr/>
          <a:lstStyle/>
          <a:p>
            <a:r>
              <a:rPr lang="en-US" dirty="0" smtClean="0"/>
              <a:t>Check to see if virtual server works. </a:t>
            </a:r>
            <a:endParaRPr lang="en-US" dirty="0"/>
          </a:p>
        </p:txBody>
      </p:sp>
      <p:pic>
        <p:nvPicPr>
          <p:cNvPr id="4" name="Picture 3" descr="Screen Shot 2016-02-25 at 2.50.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128724"/>
            <a:ext cx="5941568" cy="4492113"/>
          </a:xfrm>
          <a:prstGeom prst="rect">
            <a:avLst/>
          </a:prstGeom>
        </p:spPr>
      </p:pic>
      <p:sp>
        <p:nvSpPr>
          <p:cNvPr id="5" name="Rectangle 4"/>
          <p:cNvSpPr/>
          <p:nvPr/>
        </p:nvSpPr>
        <p:spPr>
          <a:xfrm>
            <a:off x="6908800" y="3830320"/>
            <a:ext cx="1564640" cy="16662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Copy the Public DNS and paste it to a Web Browser</a:t>
            </a:r>
            <a:endParaRPr lang="en-US" dirty="0"/>
          </a:p>
        </p:txBody>
      </p:sp>
      <p:cxnSp>
        <p:nvCxnSpPr>
          <p:cNvPr id="7" name="Straight Arrow Connector 6"/>
          <p:cNvCxnSpPr>
            <a:stCxn id="5" idx="1"/>
          </p:cNvCxnSpPr>
          <p:nvPr/>
        </p:nvCxnSpPr>
        <p:spPr>
          <a:xfrm flipH="1">
            <a:off x="6055360" y="4663440"/>
            <a:ext cx="853440" cy="15341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259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2.51.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
            <a:ext cx="9144000" cy="5419814"/>
          </a:xfrm>
          <a:prstGeom prst="rect">
            <a:avLst/>
          </a:prstGeom>
        </p:spPr>
      </p:pic>
      <p:sp>
        <p:nvSpPr>
          <p:cNvPr id="5" name="Explosion 1 4"/>
          <p:cNvSpPr/>
          <p:nvPr/>
        </p:nvSpPr>
        <p:spPr>
          <a:xfrm>
            <a:off x="3017520" y="4754880"/>
            <a:ext cx="3596640" cy="1889760"/>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Congrats! Virtual Server Works!</a:t>
            </a:r>
            <a:endParaRPr lang="en-US" dirty="0"/>
          </a:p>
        </p:txBody>
      </p:sp>
    </p:spTree>
    <p:extLst>
      <p:ext uri="{BB962C8B-B14F-4D97-AF65-F5344CB8AC3E}">
        <p14:creationId xmlns:p14="http://schemas.microsoft.com/office/powerpoint/2010/main" val="3733665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lstStyle/>
          <a:p>
            <a:r>
              <a:rPr lang="en-US" dirty="0" smtClean="0"/>
              <a:t>I based of this tutorial from a video here. Check it out: </a:t>
            </a:r>
            <a:r>
              <a:rPr lang="en-US" dirty="0" smtClean="0">
                <a:hlinkClick r:id="rId2"/>
              </a:rPr>
              <a:t>https://www.youtube.com/watch?v=wNr7YqjjzOY</a:t>
            </a:r>
            <a:endParaRPr lang="en-US" dirty="0" smtClean="0"/>
          </a:p>
          <a:p>
            <a:endParaRPr lang="en-US" dirty="0"/>
          </a:p>
        </p:txBody>
      </p:sp>
    </p:spTree>
    <p:extLst>
      <p:ext uri="{BB962C8B-B14F-4D97-AF65-F5344CB8AC3E}">
        <p14:creationId xmlns:p14="http://schemas.microsoft.com/office/powerpoint/2010/main" val="3127722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Instances</a:t>
            </a:r>
            <a:endParaRPr lang="en-US" dirty="0"/>
          </a:p>
        </p:txBody>
      </p:sp>
      <p:sp>
        <p:nvSpPr>
          <p:cNvPr id="3" name="Content Placeholder 2"/>
          <p:cNvSpPr>
            <a:spLocks noGrp="1"/>
          </p:cNvSpPr>
          <p:nvPr>
            <p:ph idx="1"/>
          </p:nvPr>
        </p:nvSpPr>
        <p:spPr/>
        <p:txBody>
          <a:bodyPr/>
          <a:lstStyle/>
          <a:p>
            <a:r>
              <a:rPr lang="en-US" dirty="0" smtClean="0"/>
              <a:t>AWS is Pay as you go meaning you pay for the service you get. If you want to stop the instance to save money or save hours on the Free Trial. Do this: </a:t>
            </a:r>
            <a:endParaRPr lang="en-US" dirty="0"/>
          </a:p>
        </p:txBody>
      </p:sp>
      <p:pic>
        <p:nvPicPr>
          <p:cNvPr id="4" name="Picture 3" descr="Screen Shot 2016-02-25 at 2.55.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20" y="3726410"/>
            <a:ext cx="6898640" cy="2085475"/>
          </a:xfrm>
          <a:prstGeom prst="rect">
            <a:avLst/>
          </a:prstGeom>
        </p:spPr>
      </p:pic>
      <p:sp>
        <p:nvSpPr>
          <p:cNvPr id="5" name="Rectangle 4"/>
          <p:cNvSpPr/>
          <p:nvPr/>
        </p:nvSpPr>
        <p:spPr>
          <a:xfrm>
            <a:off x="1544320" y="5466081"/>
            <a:ext cx="5892800" cy="10871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will be stopping the instance. Please note that whenever you stop and start an instance again, the public DNS will change! And you will have to SSH with a different public DNS.</a:t>
            </a:r>
            <a:endParaRPr lang="en-US" dirty="0"/>
          </a:p>
        </p:txBody>
      </p:sp>
    </p:spTree>
    <p:extLst>
      <p:ext uri="{BB962C8B-B14F-4D97-AF65-F5344CB8AC3E}">
        <p14:creationId xmlns:p14="http://schemas.microsoft.com/office/powerpoint/2010/main" val="126944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2-25 at 12.21.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2560"/>
            <a:ext cx="9144000" cy="4300780"/>
          </a:xfrm>
          <a:prstGeom prst="rect">
            <a:avLst/>
          </a:prstGeom>
        </p:spPr>
      </p:pic>
      <p:sp>
        <p:nvSpPr>
          <p:cNvPr id="6" name="TextBox 5"/>
          <p:cNvSpPr txBox="1"/>
          <p:nvPr/>
        </p:nvSpPr>
        <p:spPr>
          <a:xfrm>
            <a:off x="6664960" y="314960"/>
            <a:ext cx="2082800" cy="1200329"/>
          </a:xfrm>
          <a:prstGeom prst="rect">
            <a:avLst/>
          </a:prstGeom>
          <a:noFill/>
        </p:spPr>
        <p:txBody>
          <a:bodyPr wrap="square" rtlCol="0">
            <a:spAutoFit/>
          </a:bodyPr>
          <a:lstStyle/>
          <a:p>
            <a:r>
              <a:rPr lang="en-US" dirty="0" smtClean="0"/>
              <a:t>Be sure to change your location. I had it set to Oregon which is US West.</a:t>
            </a:r>
            <a:endParaRPr lang="en-US" dirty="0"/>
          </a:p>
        </p:txBody>
      </p:sp>
      <p:sp>
        <p:nvSpPr>
          <p:cNvPr id="7" name="TextBox 6"/>
          <p:cNvSpPr txBox="1"/>
          <p:nvPr/>
        </p:nvSpPr>
        <p:spPr>
          <a:xfrm>
            <a:off x="81280" y="924560"/>
            <a:ext cx="4685673" cy="369332"/>
          </a:xfrm>
          <a:prstGeom prst="rect">
            <a:avLst/>
          </a:prstGeom>
          <a:noFill/>
        </p:spPr>
        <p:txBody>
          <a:bodyPr wrap="none" rtlCol="0">
            <a:spAutoFit/>
          </a:bodyPr>
          <a:lstStyle/>
          <a:p>
            <a:r>
              <a:rPr lang="en-US" dirty="0" smtClean="0"/>
              <a:t>We will be using EC2 for simplicity. Click on EC2.</a:t>
            </a:r>
            <a:endParaRPr lang="en-US" dirty="0"/>
          </a:p>
        </p:txBody>
      </p:sp>
      <p:cxnSp>
        <p:nvCxnSpPr>
          <p:cNvPr id="9" name="Straight Arrow Connector 8"/>
          <p:cNvCxnSpPr/>
          <p:nvPr/>
        </p:nvCxnSpPr>
        <p:spPr>
          <a:xfrm>
            <a:off x="7721600" y="1515289"/>
            <a:ext cx="101600" cy="283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p:cNvCxnSpPr>
          <p:nvPr/>
        </p:nvCxnSpPr>
        <p:spPr>
          <a:xfrm flipH="1">
            <a:off x="751840" y="1293892"/>
            <a:ext cx="1672277" cy="13883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8666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Dashboard</a:t>
            </a:r>
            <a:endParaRPr lang="en-US" dirty="0"/>
          </a:p>
        </p:txBody>
      </p:sp>
      <p:sp>
        <p:nvSpPr>
          <p:cNvPr id="3" name="Content Placeholder 2"/>
          <p:cNvSpPr>
            <a:spLocks noGrp="1"/>
          </p:cNvSpPr>
          <p:nvPr>
            <p:ph idx="1"/>
          </p:nvPr>
        </p:nvSpPr>
        <p:spPr/>
        <p:txBody>
          <a:bodyPr/>
          <a:lstStyle/>
          <a:p>
            <a:r>
              <a:rPr lang="en-US" dirty="0" smtClean="0"/>
              <a:t>Once you click on EC2, you will be greeted with a dashboard.</a:t>
            </a:r>
          </a:p>
          <a:p>
            <a:r>
              <a:rPr lang="en-US" dirty="0" smtClean="0"/>
              <a:t>At first glance, it will seem overwhelming, but we will go over only the configurations you need to deploy a web app. </a:t>
            </a:r>
            <a:endParaRPr lang="en-US" dirty="0"/>
          </a:p>
        </p:txBody>
      </p:sp>
    </p:spTree>
    <p:extLst>
      <p:ext uri="{BB962C8B-B14F-4D97-AF65-F5344CB8AC3E}">
        <p14:creationId xmlns:p14="http://schemas.microsoft.com/office/powerpoint/2010/main" val="36248424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2.26.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
            <a:ext cx="9144000" cy="6616453"/>
          </a:xfrm>
          <a:prstGeom prst="rect">
            <a:avLst/>
          </a:prstGeom>
        </p:spPr>
      </p:pic>
    </p:spTree>
    <p:extLst>
      <p:ext uri="{BB962C8B-B14F-4D97-AF65-F5344CB8AC3E}">
        <p14:creationId xmlns:p14="http://schemas.microsoft.com/office/powerpoint/2010/main" val="16737284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25 at 12.28.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20" y="1135380"/>
            <a:ext cx="8079740" cy="1919234"/>
          </a:xfrm>
          <a:prstGeom prst="rect">
            <a:avLst/>
          </a:prstGeom>
        </p:spPr>
      </p:pic>
      <p:sp>
        <p:nvSpPr>
          <p:cNvPr id="5" name="TextBox 4"/>
          <p:cNvSpPr txBox="1"/>
          <p:nvPr/>
        </p:nvSpPr>
        <p:spPr>
          <a:xfrm>
            <a:off x="363220" y="528320"/>
            <a:ext cx="5689816" cy="369332"/>
          </a:xfrm>
          <a:prstGeom prst="rect">
            <a:avLst/>
          </a:prstGeom>
          <a:noFill/>
        </p:spPr>
        <p:txBody>
          <a:bodyPr wrap="none" rtlCol="0">
            <a:spAutoFit/>
          </a:bodyPr>
          <a:lstStyle/>
          <a:p>
            <a:r>
              <a:rPr lang="en-US" dirty="0" smtClean="0"/>
              <a:t>Right in the middle of the dashboard, and you will see this: </a:t>
            </a:r>
            <a:endParaRPr lang="en-US" dirty="0"/>
          </a:p>
        </p:txBody>
      </p:sp>
      <p:sp>
        <p:nvSpPr>
          <p:cNvPr id="6" name="TextBox 5"/>
          <p:cNvSpPr txBox="1"/>
          <p:nvPr/>
        </p:nvSpPr>
        <p:spPr>
          <a:xfrm>
            <a:off x="363220" y="3351014"/>
            <a:ext cx="7668122" cy="369332"/>
          </a:xfrm>
          <a:prstGeom prst="rect">
            <a:avLst/>
          </a:prstGeom>
          <a:noFill/>
        </p:spPr>
        <p:txBody>
          <a:bodyPr wrap="none" rtlCol="0">
            <a:spAutoFit/>
          </a:bodyPr>
          <a:lstStyle/>
          <a:p>
            <a:r>
              <a:rPr lang="en-US" dirty="0" smtClean="0"/>
              <a:t>Click on Launch Instance. From my understanding, an Instance is a virtual server.</a:t>
            </a:r>
            <a:endParaRPr lang="en-US" dirty="0"/>
          </a:p>
        </p:txBody>
      </p:sp>
    </p:spTree>
    <p:extLst>
      <p:ext uri="{BB962C8B-B14F-4D97-AF65-F5344CB8AC3E}">
        <p14:creationId xmlns:p14="http://schemas.microsoft.com/office/powerpoint/2010/main" val="15555344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Once you clicked on Launch Instance, you will be greeted at Step 1, which is choosing an Amazon Machine Image.</a:t>
            </a:r>
          </a:p>
          <a:p>
            <a:r>
              <a:rPr lang="en-US" dirty="0" smtClean="0"/>
              <a:t>To make things simple, you choose what kind of Operating System you want on your virtual machine. </a:t>
            </a:r>
          </a:p>
          <a:p>
            <a:r>
              <a:rPr lang="en-US" dirty="0" smtClean="0"/>
              <a:t>There are Windows Server and several Linux Distributions to choose from.</a:t>
            </a:r>
            <a:endParaRPr lang="en-US" dirty="0"/>
          </a:p>
        </p:txBody>
      </p:sp>
    </p:spTree>
    <p:extLst>
      <p:ext uri="{BB962C8B-B14F-4D97-AF65-F5344CB8AC3E}">
        <p14:creationId xmlns:p14="http://schemas.microsoft.com/office/powerpoint/2010/main" val="42017474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TotalTime>
  <Words>1100</Words>
  <Application>Microsoft Macintosh PowerPoint</Application>
  <PresentationFormat>On-screen Show (4:3)</PresentationFormat>
  <Paragraphs>101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Deploy a Virtual Server on Amazon Web Services</vt:lpstr>
      <vt:lpstr>First things first</vt:lpstr>
      <vt:lpstr>PowerPoint Presentation</vt:lpstr>
      <vt:lpstr>Dashboard</vt:lpstr>
      <vt:lpstr>PowerPoint Presentation</vt:lpstr>
      <vt:lpstr>EC2 Dashboard</vt:lpstr>
      <vt:lpstr>PowerPoint Presentation</vt:lpstr>
      <vt:lpstr>PowerPoint Presentation</vt:lpstr>
      <vt:lpstr>Step 1</vt:lpstr>
      <vt:lpstr>PowerPoint Presentation</vt:lpstr>
      <vt:lpstr>Step 2</vt:lpstr>
      <vt:lpstr>PowerPoint Presentation</vt:lpstr>
      <vt:lpstr>Step 3</vt:lpstr>
      <vt:lpstr>PowerPoint Presentation</vt:lpstr>
      <vt:lpstr>Step 4</vt:lpstr>
      <vt:lpstr>PowerPoint Presentation</vt:lpstr>
      <vt:lpstr>Step 5</vt:lpstr>
      <vt:lpstr>PowerPoint Presentation</vt:lpstr>
      <vt:lpstr>Step 6</vt:lpstr>
      <vt:lpstr>PowerPoint Presentation</vt:lpstr>
      <vt:lpstr>PowerPoint Presentation</vt:lpstr>
      <vt:lpstr>Step 7</vt:lpstr>
      <vt:lpstr>PowerPoint Presentation</vt:lpstr>
      <vt:lpstr>PowerPoint Presentation</vt:lpstr>
      <vt:lpstr>SSH</vt:lpstr>
      <vt:lpstr>PowerPoint Presentation</vt:lpstr>
      <vt:lpstr>PowerPoint Presentation</vt:lpstr>
      <vt:lpstr>PowerPoint Presentation</vt:lpstr>
      <vt:lpstr>Terminal Commands</vt:lpstr>
      <vt:lpstr>Terminal Commands</vt:lpstr>
      <vt:lpstr>PowerPoint Presentation</vt:lpstr>
      <vt:lpstr>PowerPoint Presentation</vt:lpstr>
      <vt:lpstr>Step 1</vt:lpstr>
      <vt:lpstr>Step 2</vt:lpstr>
      <vt:lpstr>Step 3</vt:lpstr>
      <vt:lpstr>Step 4</vt:lpstr>
      <vt:lpstr>Step 5</vt:lpstr>
      <vt:lpstr>Step 6</vt:lpstr>
      <vt:lpstr>Step 7</vt:lpstr>
      <vt:lpstr>Step 8</vt:lpstr>
      <vt:lpstr>PowerPoint Presentation</vt:lpstr>
      <vt:lpstr>More information</vt:lpstr>
      <vt:lpstr>Stopping Instances</vt:lpstr>
    </vt:vector>
  </TitlesOfParts>
  <Company>Marquette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Guide on the Side on Amazon Web Service</dc:title>
  <dc:creator>Marquette University</dc:creator>
  <cp:lastModifiedBy>Marquette University</cp:lastModifiedBy>
  <cp:revision>144</cp:revision>
  <dcterms:created xsi:type="dcterms:W3CDTF">2016-02-25T18:07:16Z</dcterms:created>
  <dcterms:modified xsi:type="dcterms:W3CDTF">2016-02-25T21:01:04Z</dcterms:modified>
</cp:coreProperties>
</file>