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82" r:id="rId25"/>
    <p:sldId id="283" r:id="rId26"/>
    <p:sldId id="279" r:id="rId27"/>
    <p:sldId id="280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BDE-143D-9C41-9C2C-0C31EA3A545B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498-E6F4-814B-AAFD-CD8E72F8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9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BDE-143D-9C41-9C2C-0C31EA3A545B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498-E6F4-814B-AAFD-CD8E72F8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1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BDE-143D-9C41-9C2C-0C31EA3A545B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498-E6F4-814B-AAFD-CD8E72F8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BDE-143D-9C41-9C2C-0C31EA3A545B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498-E6F4-814B-AAFD-CD8E72F8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5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BDE-143D-9C41-9C2C-0C31EA3A545B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498-E6F4-814B-AAFD-CD8E72F8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7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BDE-143D-9C41-9C2C-0C31EA3A545B}" type="datetimeFigureOut">
              <a:rPr lang="en-US" smtClean="0"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498-E6F4-814B-AAFD-CD8E72F8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BDE-143D-9C41-9C2C-0C31EA3A545B}" type="datetimeFigureOut">
              <a:rPr lang="en-US" smtClean="0"/>
              <a:t>4/8/16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498-E6F4-814B-AAFD-CD8E72F8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5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BDE-143D-9C41-9C2C-0C31EA3A545B}" type="datetimeFigureOut">
              <a:rPr lang="en-US" smtClean="0"/>
              <a:t>4/8/16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498-E6F4-814B-AAFD-CD8E72F8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7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BDE-143D-9C41-9C2C-0C31EA3A545B}" type="datetimeFigureOut">
              <a:rPr lang="en-US" smtClean="0"/>
              <a:t>4/8/16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498-E6F4-814B-AAFD-CD8E72F8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6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BDE-143D-9C41-9C2C-0C31EA3A545B}" type="datetimeFigureOut">
              <a:rPr lang="en-US" smtClean="0"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498-E6F4-814B-AAFD-CD8E72F8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1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BDE-143D-9C41-9C2C-0C31EA3A545B}" type="datetimeFigureOut">
              <a:rPr lang="en-US" smtClean="0"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498-E6F4-814B-AAFD-CD8E72F8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3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FBDE-143D-9C41-9C2C-0C31EA3A545B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A6498-E6F4-814B-AAFD-CD8E72F8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0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arrodoberto.com/articles/2011/11/enabling-mod-rewrite-on-ubuntu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alibraries/Guide-on-the-Side/blob/master/README.md%23abou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Deploying Guide on the Side on Amazon Web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Tony Mei</a:t>
            </a:r>
          </a:p>
          <a:p>
            <a:r>
              <a:rPr lang="en-US" dirty="0" smtClean="0"/>
              <a:t>Student Developer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Cloning requires updating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Do command: </a:t>
            </a:r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4" name="Picture 3" descr="Screen Shot 2016-02-26 at 1.49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" y="2937510"/>
            <a:ext cx="7442200" cy="32893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97790" y="3342640"/>
            <a:ext cx="718820" cy="254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7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guide on the side with the command: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ualibraries</a:t>
            </a:r>
            <a:r>
              <a:rPr lang="en-US" dirty="0"/>
              <a:t>/Guide-on-the-</a:t>
            </a:r>
            <a:r>
              <a:rPr lang="en-US" dirty="0" err="1"/>
              <a:t>Side.git</a:t>
            </a:r>
            <a:r>
              <a:rPr lang="en-US" dirty="0"/>
              <a:t> </a:t>
            </a:r>
            <a:r>
              <a:rPr lang="en-US" dirty="0" err="1" smtClean="0"/>
              <a:t>guide_on_the_side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creen Shot 2016-02-26 at 1.5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3535680"/>
            <a:ext cx="7810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4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CakePHP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i="1" dirty="0"/>
              <a:t>clone</a:t>
            </a:r>
            <a:r>
              <a:rPr lang="en-US" dirty="0"/>
              <a:t> -b 2.x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cakephp</a:t>
            </a:r>
            <a:r>
              <a:rPr lang="en-US" dirty="0"/>
              <a:t>/</a:t>
            </a:r>
            <a:r>
              <a:rPr lang="en-US" dirty="0" err="1"/>
              <a:t>cakephp.git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Screen Shot 2016-02-26 at 1.55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" y="3545523"/>
            <a:ext cx="7607300" cy="2743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13360" y="3962400"/>
            <a:ext cx="819150" cy="2946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4744720" y="5364480"/>
            <a:ext cx="3515360" cy="85312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/</a:t>
            </a:r>
            <a:r>
              <a:rPr lang="en-US" dirty="0" err="1" smtClean="0"/>
              <a:t>var</a:t>
            </a:r>
            <a:r>
              <a:rPr lang="en-US" dirty="0" smtClean="0"/>
              <a:t>/www/html should have these.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7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cakephp</a:t>
            </a:r>
            <a:r>
              <a:rPr lang="en-US" dirty="0" smtClean="0"/>
              <a:t> into Guide on the side: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/>
              <a:t>mv </a:t>
            </a:r>
            <a:r>
              <a:rPr lang="en-US" dirty="0" err="1" smtClean="0"/>
              <a:t>cakephp</a:t>
            </a:r>
            <a:r>
              <a:rPr lang="en-US" dirty="0" smtClean="0"/>
              <a:t>/app/Lib </a:t>
            </a:r>
            <a:r>
              <a:rPr lang="en-US" dirty="0" err="1"/>
              <a:t>guide_on_the_side</a:t>
            </a:r>
            <a:r>
              <a:rPr lang="en-US" dirty="0"/>
              <a:t>/</a:t>
            </a:r>
          </a:p>
        </p:txBody>
      </p:sp>
      <p:pic>
        <p:nvPicPr>
          <p:cNvPr id="4" name="Picture 3" descr="Screen Shot 2016-02-26 at 2.06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" y="3305070"/>
            <a:ext cx="8280400" cy="26162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10800000">
            <a:off x="121920" y="3474720"/>
            <a:ext cx="482600" cy="1524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73680" y="5398188"/>
            <a:ext cx="4124960" cy="10461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should see a lib folder in </a:t>
            </a:r>
            <a:r>
              <a:rPr lang="en-US" dirty="0" err="1" smtClean="0"/>
              <a:t>guide_on_the_side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07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MySQL</a:t>
            </a:r>
          </a:p>
          <a:p>
            <a:r>
              <a:rPr lang="en-US" dirty="0" smtClean="0"/>
              <a:t>Log in to MySQL: </a:t>
            </a:r>
            <a:r>
              <a:rPr lang="en-US" dirty="0" err="1" smtClean="0"/>
              <a:t>mysql</a:t>
            </a:r>
            <a:r>
              <a:rPr lang="en-US" dirty="0" smtClean="0"/>
              <a:t> –u root –p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6-02-26 at 2.10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" y="3014663"/>
            <a:ext cx="81915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MySQL database and create MySQL user and password:</a:t>
            </a:r>
            <a:endParaRPr lang="en-US" dirty="0"/>
          </a:p>
        </p:txBody>
      </p:sp>
      <p:pic>
        <p:nvPicPr>
          <p:cNvPr id="4" name="Picture 3" descr="Screen Shot 2016-02-26 at 2.14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611120"/>
            <a:ext cx="8519160" cy="39624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11760" y="5100320"/>
            <a:ext cx="294640" cy="1422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11760" y="5588000"/>
            <a:ext cx="294640" cy="1422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30320" y="5730240"/>
            <a:ext cx="4724400" cy="10464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</a:t>
            </a:r>
            <a:r>
              <a:rPr lang="en-US" dirty="0" err="1" smtClean="0"/>
              <a:t>ots_user</a:t>
            </a:r>
            <a:r>
              <a:rPr lang="en-US" dirty="0" smtClean="0"/>
              <a:t> is name. </a:t>
            </a:r>
            <a:r>
              <a:rPr lang="en-US" dirty="0" err="1" smtClean="0"/>
              <a:t>my_password</a:t>
            </a:r>
            <a:r>
              <a:rPr lang="en-US" dirty="0" smtClean="0"/>
              <a:t> is password. You can choose whatever name or password but you need it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90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Exit </a:t>
            </a:r>
            <a:r>
              <a:rPr lang="en-US" dirty="0" err="1" smtClean="0"/>
              <a:t>mysql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02-26 at 2.1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" y="2255520"/>
            <a:ext cx="82804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24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 is configuring a file. Copy </a:t>
            </a:r>
            <a:r>
              <a:rPr lang="en-US" dirty="0" err="1" smtClean="0"/>
              <a:t>config.sample.yml</a:t>
            </a:r>
            <a:r>
              <a:rPr lang="en-US" dirty="0" smtClean="0"/>
              <a:t> to </a:t>
            </a:r>
            <a:r>
              <a:rPr lang="en-US" dirty="0" err="1" smtClean="0"/>
              <a:t>config.yml</a:t>
            </a:r>
            <a:endParaRPr lang="en-US" dirty="0" smtClean="0"/>
          </a:p>
          <a:p>
            <a:r>
              <a:rPr lang="en-US" dirty="0" smtClean="0"/>
              <a:t>Command: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config.sample.yml</a:t>
            </a:r>
            <a:r>
              <a:rPr lang="en-US" dirty="0"/>
              <a:t> </a:t>
            </a:r>
            <a:r>
              <a:rPr lang="en-US" dirty="0" err="1"/>
              <a:t>config.yml</a:t>
            </a:r>
            <a:r>
              <a:rPr lang="en-US" dirty="0" smtClean="0"/>
              <a:t> </a:t>
            </a:r>
          </a:p>
        </p:txBody>
      </p:sp>
      <p:pic>
        <p:nvPicPr>
          <p:cNvPr id="4" name="Picture 3" descr="Screen Shot 2016-02-26 at 2.21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3867918"/>
            <a:ext cx="8128000" cy="235127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722880" y="4886960"/>
            <a:ext cx="416560" cy="883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39440" y="5669280"/>
            <a:ext cx="3108960" cy="944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should have </a:t>
            </a:r>
            <a:r>
              <a:rPr lang="en-US" dirty="0" err="1" smtClean="0"/>
              <a:t>config.yml</a:t>
            </a:r>
            <a:r>
              <a:rPr lang="en-US" dirty="0" smtClean="0"/>
              <a:t> in your guide on the side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07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and edit </a:t>
            </a:r>
            <a:r>
              <a:rPr lang="en-US" dirty="0" err="1" smtClean="0"/>
              <a:t>config.yml</a:t>
            </a:r>
            <a:r>
              <a:rPr lang="en-US" dirty="0" smtClean="0"/>
              <a:t> by </a:t>
            </a:r>
            <a:r>
              <a:rPr lang="en-US" dirty="0" err="1" smtClean="0"/>
              <a:t>sudo</a:t>
            </a:r>
            <a:r>
              <a:rPr lang="en-US" dirty="0" smtClean="0"/>
              <a:t> vim </a:t>
            </a:r>
            <a:r>
              <a:rPr lang="en-US" dirty="0" err="1" smtClean="0"/>
              <a:t>config.yml</a:t>
            </a:r>
            <a:endParaRPr lang="en-US" dirty="0"/>
          </a:p>
        </p:txBody>
      </p:sp>
      <p:pic>
        <p:nvPicPr>
          <p:cNvPr id="4" name="Picture 3" descr="Screen Shot 2016-02-26 at 2.23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92730"/>
            <a:ext cx="8763000" cy="3416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54880" y="2792730"/>
            <a:ext cx="2021840" cy="1452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Fill in login and password and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54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5 is Install database schema and samples</a:t>
            </a:r>
          </a:p>
          <a:p>
            <a:r>
              <a:rPr lang="en-US" dirty="0" smtClean="0"/>
              <a:t>Navigate to </a:t>
            </a:r>
            <a:r>
              <a:rPr lang="en-US" dirty="0" err="1" smtClean="0"/>
              <a:t>guide_on_the_side</a:t>
            </a:r>
            <a:r>
              <a:rPr lang="en-US" dirty="0" smtClean="0"/>
              <a:t>/app</a:t>
            </a:r>
          </a:p>
          <a:p>
            <a:r>
              <a:rPr lang="en-US" dirty="0" smtClean="0"/>
              <a:t>Enter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../lib/Cake/Console/cake </a:t>
            </a:r>
            <a:r>
              <a:rPr lang="en-US" dirty="0" err="1"/>
              <a:t>Migrations.migration</a:t>
            </a:r>
            <a:r>
              <a:rPr lang="en-US" dirty="0"/>
              <a:t> run all --plugin Tags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6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you are already connected to your virtual server via </a:t>
            </a:r>
            <a:r>
              <a:rPr lang="en-US" dirty="0" err="1" smtClean="0"/>
              <a:t>ssh</a:t>
            </a:r>
            <a:r>
              <a:rPr lang="en-US" dirty="0" smtClean="0"/>
              <a:t>, we configure apache.</a:t>
            </a:r>
          </a:p>
          <a:p>
            <a:r>
              <a:rPr lang="en-US" dirty="0" smtClean="0"/>
              <a:t>Use cd ../ command to go back in directories and use </a:t>
            </a:r>
            <a:r>
              <a:rPr lang="en-US" dirty="0" err="1" smtClean="0"/>
              <a:t>ls</a:t>
            </a:r>
            <a:r>
              <a:rPr lang="en-US" dirty="0" smtClean="0"/>
              <a:t> to make sure yours look like this:</a:t>
            </a:r>
            <a:endParaRPr lang="en-US" dirty="0"/>
          </a:p>
        </p:txBody>
      </p:sp>
      <p:pic>
        <p:nvPicPr>
          <p:cNvPr id="4" name="Picture 3" descr="Screen Shot 2016-02-26 at 1.19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0" y="3799523"/>
            <a:ext cx="7264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79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2-26 at 2.27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598170"/>
            <a:ext cx="8750300" cy="41275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42240" y="1351280"/>
            <a:ext cx="251460" cy="2641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06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command: </a:t>
            </a:r>
            <a:r>
              <a:rPr lang="en-US" dirty="0" err="1"/>
              <a:t>sudo</a:t>
            </a:r>
            <a:r>
              <a:rPr lang="en-US" dirty="0"/>
              <a:t> ../lib/Cake/Console/cake </a:t>
            </a:r>
            <a:r>
              <a:rPr lang="en-US" dirty="0" err="1"/>
              <a:t>Migrations.migration</a:t>
            </a:r>
            <a:r>
              <a:rPr lang="en-US" dirty="0"/>
              <a:t> run all</a:t>
            </a:r>
          </a:p>
        </p:txBody>
      </p:sp>
      <p:pic>
        <p:nvPicPr>
          <p:cNvPr id="4" name="Picture 3" descr="Screen Shot 2016-02-26 at 2.2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2910840"/>
            <a:ext cx="8763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33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command: </a:t>
            </a:r>
            <a:r>
              <a:rPr lang="en-US" dirty="0" err="1"/>
              <a:t>sudo</a:t>
            </a:r>
            <a:r>
              <a:rPr lang="en-US" dirty="0"/>
              <a:t> ../lib/Cake/Console/cake </a:t>
            </a:r>
            <a:r>
              <a:rPr lang="en-US" dirty="0" err="1"/>
              <a:t>gots</a:t>
            </a:r>
            <a:r>
              <a:rPr lang="en-US" dirty="0"/>
              <a:t> </a:t>
            </a:r>
            <a:r>
              <a:rPr lang="en-US" dirty="0" err="1"/>
              <a:t>add_demo_tutorials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02-26 at 2.31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5763"/>
            <a:ext cx="90297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28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change permissions. Navigate back to the </a:t>
            </a:r>
            <a:r>
              <a:rPr lang="en-US" dirty="0" err="1" smtClean="0"/>
              <a:t>guide_on_the_side</a:t>
            </a:r>
            <a:r>
              <a:rPr lang="en-US" dirty="0" smtClean="0"/>
              <a:t> directory.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/>
              <a:t>chmod</a:t>
            </a:r>
            <a:r>
              <a:rPr lang="en-US" dirty="0"/>
              <a:t> -R 777 app/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/>
              <a:t>chmod</a:t>
            </a:r>
            <a:r>
              <a:rPr lang="en-US" dirty="0"/>
              <a:t> -R 777 app/</a:t>
            </a:r>
            <a:r>
              <a:rPr lang="en-US" dirty="0" err="1"/>
              <a:t>webroot</a:t>
            </a:r>
            <a:r>
              <a:rPr lang="en-US" dirty="0"/>
              <a:t>/uploads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6-02-26 at 2.33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" y="4130705"/>
            <a:ext cx="8804500" cy="237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57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7 is something I found out that’s not covered in the Guide on the side tutorials. </a:t>
            </a:r>
          </a:p>
          <a:p>
            <a:r>
              <a:rPr lang="en-US" dirty="0" smtClean="0">
                <a:hlinkClick r:id="rId2"/>
              </a:rPr>
              <a:t>http://www.jarrodoberto.com/articles/2011/11/enabling-mod-rewrite-on-ubuntu</a:t>
            </a:r>
            <a:endParaRPr lang="en-US" dirty="0" smtClean="0"/>
          </a:p>
          <a:p>
            <a:r>
              <a:rPr lang="en-US" dirty="0" smtClean="0"/>
              <a:t>What this does is it disables directory listings of files when you view the page.</a:t>
            </a:r>
          </a:p>
          <a:p>
            <a:r>
              <a:rPr lang="en-US" dirty="0" smtClean="0"/>
              <a:t>All I did was this command: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a2enmod rewrite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84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a2enmod </a:t>
            </a:r>
            <a:r>
              <a:rPr lang="en-US" dirty="0" smtClean="0"/>
              <a:t>rewrite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service apache2 restart</a:t>
            </a:r>
          </a:p>
          <a:p>
            <a:endParaRPr lang="en-US" dirty="0"/>
          </a:p>
        </p:txBody>
      </p:sp>
      <p:pic>
        <p:nvPicPr>
          <p:cNvPr id="4" name="Picture 3" descr="Screen Shot 2016-02-26 at 2.55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" y="3230880"/>
            <a:ext cx="8630418" cy="216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96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971040" cy="4525963"/>
          </a:xfrm>
        </p:spPr>
        <p:txBody>
          <a:bodyPr/>
          <a:lstStyle/>
          <a:p>
            <a:r>
              <a:rPr lang="en-US" dirty="0" smtClean="0"/>
              <a:t>Get the public DNS of your virtual server.</a:t>
            </a:r>
            <a:endParaRPr lang="en-US" dirty="0"/>
          </a:p>
        </p:txBody>
      </p:sp>
      <p:pic>
        <p:nvPicPr>
          <p:cNvPr id="4" name="Picture 3" descr="Screen Shot 2016-02-26 at 2.36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80" y="1417638"/>
            <a:ext cx="6116320" cy="44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06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PublicDNS</a:t>
            </a:r>
            <a:r>
              <a:rPr lang="en-US" dirty="0" smtClean="0"/>
              <a:t>/</a:t>
            </a:r>
            <a:r>
              <a:rPr lang="en-US" dirty="0" err="1" smtClean="0"/>
              <a:t>guide_on_the_side</a:t>
            </a:r>
            <a:r>
              <a:rPr lang="en-US" dirty="0" smtClean="0"/>
              <a:t> into web browser.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you see Guide on the Side, congrats!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02-26 at 2.57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2357120"/>
            <a:ext cx="8742656" cy="300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23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284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PublicDNS</a:t>
            </a:r>
            <a:r>
              <a:rPr lang="en-US" dirty="0" smtClean="0"/>
              <a:t>/</a:t>
            </a:r>
            <a:r>
              <a:rPr lang="en-US" dirty="0" err="1" smtClean="0"/>
              <a:t>guide_on_the_side</a:t>
            </a:r>
            <a:r>
              <a:rPr lang="en-US" dirty="0" smtClean="0"/>
              <a:t>/admin or login to access/edit/add tutorials!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300" dirty="0"/>
          </a:p>
          <a:p>
            <a:endParaRPr lang="en-US" sz="1300" dirty="0" smtClean="0"/>
          </a:p>
          <a:p>
            <a:endParaRPr lang="en-US" sz="1300" dirty="0" smtClean="0"/>
          </a:p>
          <a:p>
            <a:r>
              <a:rPr lang="en-US" sz="1300" dirty="0" smtClean="0"/>
              <a:t>The </a:t>
            </a:r>
            <a:r>
              <a:rPr lang="en-US" sz="1300" dirty="0"/>
              <a:t>default </a:t>
            </a:r>
            <a:r>
              <a:rPr lang="en-US" sz="1300" dirty="0" smtClean="0"/>
              <a:t>username: admin </a:t>
            </a:r>
          </a:p>
          <a:p>
            <a:r>
              <a:rPr lang="en-US" sz="1300" dirty="0" smtClean="0"/>
              <a:t>Password: GuideOnTheSideAdmin</a:t>
            </a:r>
            <a:r>
              <a:rPr lang="en-US" sz="1300" dirty="0"/>
              <a:t>#</a:t>
            </a:r>
            <a:r>
              <a:rPr lang="en-US" sz="1300" dirty="0" smtClean="0"/>
              <a:t>1</a:t>
            </a:r>
          </a:p>
        </p:txBody>
      </p:sp>
      <p:pic>
        <p:nvPicPr>
          <p:cNvPr id="5" name="Picture 4" descr="Screen Shot 2016-02-26 at 2.58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519680"/>
            <a:ext cx="8758980" cy="32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9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2-26 at 3.0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572"/>
            <a:ext cx="9144000" cy="42501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49600" y="5640429"/>
            <a:ext cx="3637280" cy="9534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you can manage users. You can add more users and you can change password.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2164080" y="4917440"/>
            <a:ext cx="985520" cy="1199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21680" y="1828800"/>
            <a:ext cx="1087120" cy="452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00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etc</a:t>
            </a:r>
            <a:r>
              <a:rPr lang="en-US" dirty="0" smtClean="0"/>
              <a:t>/apache2 to navigate to here: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02-26 at 1.25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" y="2292350"/>
            <a:ext cx="74295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7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guide was based off from here: </a:t>
            </a:r>
            <a:r>
              <a:rPr lang="en-US" dirty="0" smtClean="0">
                <a:hlinkClick r:id="rId2"/>
              </a:rPr>
              <a:t>https://github.com/ualibraries/Guide-on-the-Side/blob/master/README.md#about</a:t>
            </a:r>
            <a:endParaRPr lang="en-US" dirty="0" smtClean="0"/>
          </a:p>
          <a:p>
            <a:r>
              <a:rPr lang="en-US" dirty="0" smtClean="0"/>
              <a:t>Keep in mind, I made several adjustments in this guide that’s different to accommodate for Amazon Web Services and ease of use.</a:t>
            </a:r>
          </a:p>
          <a:p>
            <a:r>
              <a:rPr lang="en-US" dirty="0" smtClean="0"/>
              <a:t>I haven’t covered security here. I’ll leave that up to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7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apache2.conf file by command: </a:t>
            </a:r>
            <a:r>
              <a:rPr lang="en-US" dirty="0" err="1" smtClean="0"/>
              <a:t>sudo</a:t>
            </a:r>
            <a:r>
              <a:rPr lang="en-US" dirty="0" smtClean="0"/>
              <a:t> vim apache2.conf</a:t>
            </a:r>
          </a:p>
        </p:txBody>
      </p:sp>
      <p:pic>
        <p:nvPicPr>
          <p:cNvPr id="4" name="Picture 3" descr="Screen Shot 2016-02-26 at 1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30" y="2997200"/>
            <a:ext cx="7226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6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continued</a:t>
            </a:r>
            <a:endParaRPr lang="en-US" dirty="0"/>
          </a:p>
        </p:txBody>
      </p:sp>
      <p:pic>
        <p:nvPicPr>
          <p:cNvPr id="4" name="Content Placeholder 3" descr="Screen Shot 2016-02-26 at 1.28.3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 r="4233"/>
          <a:stretch>
            <a:fillRect/>
          </a:stretch>
        </p:blipFill>
        <p:spPr>
          <a:xfrm>
            <a:off x="457200" y="1600201"/>
            <a:ext cx="4714240" cy="2592650"/>
          </a:xfrm>
        </p:spPr>
      </p:pic>
      <p:pic>
        <p:nvPicPr>
          <p:cNvPr id="5" name="Picture 4" descr="Screen Shot 2016-02-26 at 1.29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80" y="4114800"/>
            <a:ext cx="6069396" cy="259969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2280798">
            <a:off x="1076727" y="4263634"/>
            <a:ext cx="1798782" cy="16396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Scroll down until you see this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70880" y="1767840"/>
            <a:ext cx="2225040" cy="1493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will be greeted with the contents of the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1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 place. Insert/edit text by option </a:t>
            </a:r>
            <a:r>
              <a:rPr lang="en-US" dirty="0" err="1" smtClean="0"/>
              <a:t>i</a:t>
            </a:r>
            <a:r>
              <a:rPr lang="en-US" dirty="0" smtClean="0"/>
              <a:t> on Mac, then press s.</a:t>
            </a:r>
          </a:p>
          <a:p>
            <a:r>
              <a:rPr lang="en-US" dirty="0" smtClean="0"/>
              <a:t>Change it so it would look like this:</a:t>
            </a:r>
            <a:endParaRPr lang="en-US" dirty="0"/>
          </a:p>
        </p:txBody>
      </p:sp>
      <p:pic>
        <p:nvPicPr>
          <p:cNvPr id="6" name="Picture 5" descr="Screen Shot 2016-02-26 at 2.42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3182615"/>
            <a:ext cx="7091680" cy="345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0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Escape to exit Insert. Then type in :</a:t>
            </a:r>
            <a:r>
              <a:rPr lang="en-US" dirty="0" err="1" smtClean="0"/>
              <a:t>wp</a:t>
            </a:r>
            <a:r>
              <a:rPr lang="en-US" dirty="0" smtClean="0"/>
              <a:t> and enter it to save and exit.</a:t>
            </a:r>
            <a:endParaRPr lang="en-US" dirty="0"/>
          </a:p>
        </p:txBody>
      </p:sp>
      <p:pic>
        <p:nvPicPr>
          <p:cNvPr id="5" name="Picture 4" descr="Screen Shot 2016-02-26 at 2.40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2667320"/>
            <a:ext cx="7891780" cy="40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Restart apache server with the command: </a:t>
            </a:r>
            <a:r>
              <a:rPr lang="en-US" dirty="0" err="1" smtClean="0"/>
              <a:t>sudo</a:t>
            </a:r>
            <a:r>
              <a:rPr lang="en-US" dirty="0" smtClean="0"/>
              <a:t> service apache2 restart</a:t>
            </a:r>
          </a:p>
        </p:txBody>
      </p:sp>
      <p:pic>
        <p:nvPicPr>
          <p:cNvPr id="4" name="Picture 3" descr="Screen Shot 2016-02-26 at 2.43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" y="3068319"/>
            <a:ext cx="8664223" cy="215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4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 is download Guide on the Side</a:t>
            </a:r>
          </a:p>
          <a:p>
            <a:r>
              <a:rPr lang="en-US" dirty="0" smtClean="0"/>
              <a:t>Navigate to </a:t>
            </a:r>
            <a:r>
              <a:rPr lang="en-US" dirty="0" err="1" smtClean="0"/>
              <a:t>var</a:t>
            </a:r>
            <a:r>
              <a:rPr lang="en-US" dirty="0" smtClean="0"/>
              <a:t>/www/html</a:t>
            </a:r>
          </a:p>
          <a:p>
            <a:endParaRPr lang="en-US" dirty="0" smtClean="0"/>
          </a:p>
        </p:txBody>
      </p:sp>
      <p:pic>
        <p:nvPicPr>
          <p:cNvPr id="4" name="Picture 3" descr="Screen Shot 2016-02-26 at 1.43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3034030"/>
            <a:ext cx="74168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0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728</Words>
  <Application>Microsoft Macintosh PowerPoint</Application>
  <PresentationFormat>On-screen Show (4:3)</PresentationFormat>
  <Paragraphs>105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Deploying Guide on the Side on Amazon Web Service</vt:lpstr>
      <vt:lpstr>Step 1</vt:lpstr>
      <vt:lpstr>Step 1 continued</vt:lpstr>
      <vt:lpstr>Step 1 continued</vt:lpstr>
      <vt:lpstr>Step 1 continued</vt:lpstr>
      <vt:lpstr>Step 1 continued</vt:lpstr>
      <vt:lpstr>Step 1 continued</vt:lpstr>
      <vt:lpstr>Step 1 continued</vt:lpstr>
      <vt:lpstr>Step 2</vt:lpstr>
      <vt:lpstr>Step 2 continued</vt:lpstr>
      <vt:lpstr>Step 2 continued</vt:lpstr>
      <vt:lpstr>Step 2 continued</vt:lpstr>
      <vt:lpstr>Step 2 continued</vt:lpstr>
      <vt:lpstr>Step 3</vt:lpstr>
      <vt:lpstr>Step 3 continued</vt:lpstr>
      <vt:lpstr>Step 3 continued</vt:lpstr>
      <vt:lpstr>Step 4</vt:lpstr>
      <vt:lpstr>Step 4 continued</vt:lpstr>
      <vt:lpstr>Step 5</vt:lpstr>
      <vt:lpstr>PowerPoint Presentation</vt:lpstr>
      <vt:lpstr>Step 5 continued</vt:lpstr>
      <vt:lpstr>Step 5 continued</vt:lpstr>
      <vt:lpstr>Step 6 </vt:lpstr>
      <vt:lpstr>Step 7</vt:lpstr>
      <vt:lpstr>Step 7 continued</vt:lpstr>
      <vt:lpstr>Step 8</vt:lpstr>
      <vt:lpstr>Step 8 continued</vt:lpstr>
      <vt:lpstr>Step 8 continued</vt:lpstr>
      <vt:lpstr>PowerPoint Presentation</vt:lpstr>
      <vt:lpstr>More information</vt:lpstr>
    </vt:vector>
  </TitlesOfParts>
  <Company>Marquette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Guide on the Side on Amazon Web Service</dc:title>
  <dc:creator>Marquette University</dc:creator>
  <cp:lastModifiedBy>Marquette University</cp:lastModifiedBy>
  <cp:revision>109</cp:revision>
  <cp:lastPrinted>2016-02-26T20:59:36Z</cp:lastPrinted>
  <dcterms:created xsi:type="dcterms:W3CDTF">2016-02-26T19:01:20Z</dcterms:created>
  <dcterms:modified xsi:type="dcterms:W3CDTF">2016-04-08T21:26:10Z</dcterms:modified>
</cp:coreProperties>
</file>