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8" r:id="rId14"/>
    <p:sldId id="269" r:id="rId15"/>
    <p:sldId id="270" r:id="rId16"/>
    <p:sldId id="274" r:id="rId17"/>
    <p:sldId id="273" r:id="rId18"/>
    <p:sldId id="275" r:id="rId19"/>
    <p:sldId id="272" r:id="rId20"/>
    <p:sldId id="276" r:id="rId21"/>
    <p:sldId id="271" r:id="rId22"/>
    <p:sldId id="277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34" d="100"/>
          <a:sy n="134" d="100"/>
        </p:scale>
        <p:origin x="-56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015A0-A14E-5747-A99A-25C9AB9597F3}" type="datetimeFigureOut">
              <a:rPr lang="en-US" smtClean="0"/>
              <a:t>3/10/16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E9B3A-15F2-1245-80BB-9455367A1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867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015A0-A14E-5747-A99A-25C9AB9597F3}" type="datetimeFigureOut">
              <a:rPr lang="en-US" smtClean="0"/>
              <a:t>3/10/16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E9B3A-15F2-1245-80BB-9455367A1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178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015A0-A14E-5747-A99A-25C9AB9597F3}" type="datetimeFigureOut">
              <a:rPr lang="en-US" smtClean="0"/>
              <a:t>3/10/16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E9B3A-15F2-1245-80BB-9455367A1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226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015A0-A14E-5747-A99A-25C9AB9597F3}" type="datetimeFigureOut">
              <a:rPr lang="en-US" smtClean="0"/>
              <a:t>3/10/16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E9B3A-15F2-1245-80BB-9455367A1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52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015A0-A14E-5747-A99A-25C9AB9597F3}" type="datetimeFigureOut">
              <a:rPr lang="en-US" smtClean="0"/>
              <a:t>3/10/16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E9B3A-15F2-1245-80BB-9455367A1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268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015A0-A14E-5747-A99A-25C9AB9597F3}" type="datetimeFigureOut">
              <a:rPr lang="en-US" smtClean="0"/>
              <a:t>3/10/16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E9B3A-15F2-1245-80BB-9455367A1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296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015A0-A14E-5747-A99A-25C9AB9597F3}" type="datetimeFigureOut">
              <a:rPr lang="en-US" smtClean="0"/>
              <a:t>3/10/16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E9B3A-15F2-1245-80BB-9455367A1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789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015A0-A14E-5747-A99A-25C9AB9597F3}" type="datetimeFigureOut">
              <a:rPr lang="en-US" smtClean="0"/>
              <a:t>3/10/16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E9B3A-15F2-1245-80BB-9455367A1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275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015A0-A14E-5747-A99A-25C9AB9597F3}" type="datetimeFigureOut">
              <a:rPr lang="en-US" smtClean="0"/>
              <a:t>3/10/16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E9B3A-15F2-1245-80BB-9455367A1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093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015A0-A14E-5747-A99A-25C9AB9597F3}" type="datetimeFigureOut">
              <a:rPr lang="en-US" smtClean="0"/>
              <a:t>3/10/16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E9B3A-15F2-1245-80BB-9455367A1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531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015A0-A14E-5747-A99A-25C9AB9597F3}" type="datetimeFigureOut">
              <a:rPr lang="en-US" smtClean="0"/>
              <a:t>3/10/16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E9B3A-15F2-1245-80BB-9455367A1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798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9015A0-A14E-5747-A99A-25C9AB9597F3}" type="datetimeFigureOut">
              <a:rPr lang="en-US" smtClean="0"/>
              <a:t>3/10/16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CE9B3A-15F2-1245-80BB-9455367A1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062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eekflare.com/10-best-practices-to-secure-and-harden-your-apache-web-server/" TargetMode="External"/><Relationship Id="rId4" Type="http://schemas.openxmlformats.org/officeDocument/2006/relationships/hyperlink" Target="https://geekflare.com/apache-web-server-hardening-security/" TargetMode="External"/><Relationship Id="rId5" Type="http://schemas.openxmlformats.org/officeDocument/2006/relationships/hyperlink" Target="http://www.tecmint.com/apache-security-tips/" TargetMode="External"/><Relationship Id="rId6" Type="http://schemas.openxmlformats.org/officeDocument/2006/relationships/hyperlink" Target="http://www.thegeekstuff.com/2011/03/apache-hardening/" TargetMode="External"/><Relationship Id="rId7" Type="http://schemas.openxmlformats.org/officeDocument/2006/relationships/hyperlink" Target="https://www.rosehosting.com/blog/7-basic-tips-to-improve-apache-security/" TargetMode="External"/><Relationship Id="rId8" Type="http://schemas.openxmlformats.org/officeDocument/2006/relationships/hyperlink" Target="https://www.maketecheasier.com/securing-apache-ubuntu/" TargetMode="External"/><Relationship Id="rId9" Type="http://schemas.openxmlformats.org/officeDocument/2006/relationships/hyperlink" Target="http://www.cyberciti.biz/tips/php-security-best-practices-tutorial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petefreitag.com/item/505.cfm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aws.amazon.com/security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Virtual Server Security Guide</a:t>
            </a:r>
            <a:br>
              <a:rPr lang="en-US" dirty="0" smtClean="0"/>
            </a:br>
            <a:r>
              <a:rPr lang="en-US" dirty="0" smtClean="0"/>
              <a:t>Version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Tony Mei</a:t>
            </a:r>
          </a:p>
          <a:p>
            <a:r>
              <a:rPr lang="en-US" dirty="0" smtClean="0"/>
              <a:t>Student Developer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3365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Denial of 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Once you are done, </a:t>
            </a:r>
            <a:r>
              <a:rPr lang="en-US" dirty="0" smtClean="0"/>
              <a:t>press escape to escape </a:t>
            </a:r>
            <a:r>
              <a:rPr lang="en-US" dirty="0" smtClean="0"/>
              <a:t>insert mode, type :</a:t>
            </a:r>
            <a:r>
              <a:rPr lang="en-US" dirty="0" err="1" smtClean="0"/>
              <a:t>wq</a:t>
            </a:r>
            <a:r>
              <a:rPr lang="en-US" dirty="0" smtClean="0"/>
              <a:t> to save and quit out of the apache2.conf file.</a:t>
            </a:r>
          </a:p>
          <a:p>
            <a:r>
              <a:rPr lang="en-US" dirty="0" smtClean="0"/>
              <a:t>Type </a:t>
            </a:r>
            <a:r>
              <a:rPr lang="en-US" dirty="0" err="1" smtClean="0"/>
              <a:t>sudo</a:t>
            </a:r>
            <a:r>
              <a:rPr lang="en-US" dirty="0" smtClean="0"/>
              <a:t> service apache2 restart to restart the server and make your changes.</a:t>
            </a:r>
          </a:p>
          <a:p>
            <a:r>
              <a:rPr lang="en-US" dirty="0" smtClean="0"/>
              <a:t>Always test your web application to see if any functionality is not working.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2803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Privacy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need to keep some information private.</a:t>
            </a:r>
          </a:p>
          <a:p>
            <a:r>
              <a:rPr lang="en-US" dirty="0" smtClean="0"/>
              <a:t>First, we need to hide Apache Version and Operating System as shown below like Ubuntu. Less knowledge for attackers, the better. </a:t>
            </a:r>
          </a:p>
        </p:txBody>
      </p:sp>
      <p:pic>
        <p:nvPicPr>
          <p:cNvPr id="4" name="Picture 3" descr="Screen Shot 2016-03-08 at 1.54.0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20" y="4423729"/>
            <a:ext cx="8178800" cy="191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7481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Privacy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 back to apache2.conf. Add these to the file. I added them at the end of the file, but up to you:</a:t>
            </a:r>
          </a:p>
          <a:p>
            <a:r>
              <a:rPr lang="en-US" dirty="0" err="1" smtClean="0"/>
              <a:t>ServerSignature</a:t>
            </a:r>
            <a:r>
              <a:rPr lang="en-US" dirty="0" smtClean="0"/>
              <a:t> Off</a:t>
            </a:r>
          </a:p>
          <a:p>
            <a:r>
              <a:rPr lang="en-US" dirty="0" err="1" smtClean="0"/>
              <a:t>ServerTokens</a:t>
            </a:r>
            <a:r>
              <a:rPr lang="en-US" dirty="0" smtClean="0"/>
              <a:t> Prod</a:t>
            </a:r>
          </a:p>
          <a:p>
            <a:r>
              <a:rPr lang="en-US" dirty="0" smtClean="0"/>
              <a:t>Save, quit, restart apache server, and it works:</a:t>
            </a:r>
            <a:endParaRPr lang="en-US" dirty="0"/>
          </a:p>
        </p:txBody>
      </p:sp>
      <p:pic>
        <p:nvPicPr>
          <p:cNvPr id="4" name="Picture 3" descr="Screen Shot 2016-03-08 at 2.04.4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1591" y="2716216"/>
            <a:ext cx="4254500" cy="1663700"/>
          </a:xfrm>
          <a:prstGeom prst="rect">
            <a:avLst/>
          </a:prstGeom>
        </p:spPr>
      </p:pic>
      <p:pic>
        <p:nvPicPr>
          <p:cNvPr id="5" name="Picture 4" descr="Screen Shot 2016-03-08 at 2.05.5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273" y="5011469"/>
            <a:ext cx="52070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7877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Privacy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We need to disable directory listing. We don’t want people to see our server and web application files and </a:t>
            </a:r>
            <a:r>
              <a:rPr lang="en-US" dirty="0" err="1" smtClean="0"/>
              <a:t>config</a:t>
            </a:r>
            <a:r>
              <a:rPr lang="en-US" dirty="0" smtClean="0"/>
              <a:t> files. </a:t>
            </a:r>
          </a:p>
          <a:p>
            <a:r>
              <a:rPr lang="en-US" dirty="0" smtClean="0"/>
              <a:t>Set Options to either None or –Indexes: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You might want to set it to more </a:t>
            </a:r>
            <a:r>
              <a:rPr lang="en-US" dirty="0" smtClean="0"/>
              <a:t>directories other than /</a:t>
            </a:r>
            <a:r>
              <a:rPr lang="en-US" dirty="0" err="1" smtClean="0"/>
              <a:t>var</a:t>
            </a:r>
            <a:r>
              <a:rPr lang="en-US" dirty="0" smtClean="0"/>
              <a:t>/www/.</a:t>
            </a:r>
            <a:endParaRPr lang="en-US" dirty="0"/>
          </a:p>
        </p:txBody>
      </p:sp>
      <p:pic>
        <p:nvPicPr>
          <p:cNvPr id="5" name="Picture 4" descr="Screen Shot 2016-03-08 at 2.13.2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2285" y="3759765"/>
            <a:ext cx="2921000" cy="1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7209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Privacy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need to disable Trace HTTP Request. Trace allows for Cross Site Tracing Issue and might give a hacker access to your cookie information. </a:t>
            </a:r>
          </a:p>
          <a:p>
            <a:r>
              <a:rPr lang="en-US" dirty="0" smtClean="0"/>
              <a:t>Add </a:t>
            </a:r>
            <a:r>
              <a:rPr lang="en-US" dirty="0" err="1" smtClean="0"/>
              <a:t>TraceEnable</a:t>
            </a:r>
            <a:r>
              <a:rPr lang="en-US" dirty="0" smtClean="0"/>
              <a:t> Off to apache2.conf file: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Screen Shot 2016-03-08 at 2.24.4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950" y="4542366"/>
            <a:ext cx="4165600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7584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Privacy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You can restrict access to a specific network or IP. You can do </a:t>
            </a:r>
            <a:r>
              <a:rPr lang="en-US" dirty="0" smtClean="0"/>
              <a:t>this between a directory tag </a:t>
            </a:r>
            <a:r>
              <a:rPr lang="en-US" dirty="0" smtClean="0"/>
              <a:t>or others: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Order Deny, Allow followed by Deny from all and Allow from a specific IP address or network.</a:t>
            </a:r>
            <a:endParaRPr lang="en-US" dirty="0"/>
          </a:p>
        </p:txBody>
      </p:sp>
      <p:pic>
        <p:nvPicPr>
          <p:cNvPr id="6" name="Picture 5" descr="Screen Shot 2016-03-08 at 2.44.4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4066" y="2755900"/>
            <a:ext cx="3568700" cy="210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70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Privacy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need to disable server side includes or SSI because it can display information to others.</a:t>
            </a:r>
          </a:p>
          <a:p>
            <a:r>
              <a:rPr lang="en-US" dirty="0" smtClean="0"/>
              <a:t>We also need to disable CGI, because CGI allows Apache server to interact with external programs. We don’t want nor need it.  </a:t>
            </a:r>
            <a:endParaRPr lang="en-US" dirty="0"/>
          </a:p>
          <a:p>
            <a:r>
              <a:rPr lang="en-US" dirty="0" smtClean="0"/>
              <a:t>Continue on the next slide to disable those</a:t>
            </a:r>
            <a:r>
              <a:rPr lang="is-IS" dirty="0" smtClean="0"/>
              <a:t>…....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47126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Privacy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Turn off server side includes or SSI: Options: -Includes</a:t>
            </a:r>
          </a:p>
          <a:p>
            <a:r>
              <a:rPr lang="en-US" dirty="0" smtClean="0"/>
              <a:t>Turn off CGI execution: Options: -</a:t>
            </a:r>
            <a:r>
              <a:rPr lang="en-US" dirty="0" err="1" smtClean="0"/>
              <a:t>ExecCGI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Be sure to restart apache2 to see the changes you made to apache2.conf.</a:t>
            </a:r>
          </a:p>
          <a:p>
            <a:r>
              <a:rPr lang="en-US" dirty="0" smtClean="0"/>
              <a:t>Adding Options: -</a:t>
            </a:r>
            <a:r>
              <a:rPr lang="en-US" dirty="0" err="1" smtClean="0"/>
              <a:t>FollowSymLinks</a:t>
            </a:r>
            <a:r>
              <a:rPr lang="en-US" dirty="0" smtClean="0"/>
              <a:t> will make Guide on the side not work. But for other web applications, you can to improve security, but be sure to test it. </a:t>
            </a:r>
          </a:p>
        </p:txBody>
      </p:sp>
      <p:pic>
        <p:nvPicPr>
          <p:cNvPr id="4" name="Picture 3" descr="Screen Shot 2016-03-10 at 12.26.4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8404" y="2700909"/>
            <a:ext cx="4305300" cy="130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1465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Privacy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Etag</a:t>
            </a:r>
            <a:r>
              <a:rPr lang="en-US" dirty="0" smtClean="0"/>
              <a:t> allows attackers to get information like </a:t>
            </a:r>
            <a:r>
              <a:rPr lang="en-US" dirty="0" err="1" smtClean="0"/>
              <a:t>inode</a:t>
            </a:r>
            <a:r>
              <a:rPr lang="en-US" dirty="0" smtClean="0"/>
              <a:t> number, </a:t>
            </a:r>
            <a:r>
              <a:rPr lang="en-US" dirty="0" err="1" smtClean="0"/>
              <a:t>childprocess</a:t>
            </a:r>
            <a:r>
              <a:rPr lang="en-US" dirty="0" smtClean="0"/>
              <a:t> and other information in the </a:t>
            </a:r>
            <a:r>
              <a:rPr lang="en-US" dirty="0" err="1" smtClean="0"/>
              <a:t>Etag</a:t>
            </a:r>
            <a:r>
              <a:rPr lang="en-US" dirty="0" smtClean="0"/>
              <a:t> header. </a:t>
            </a:r>
          </a:p>
          <a:p>
            <a:r>
              <a:rPr lang="en-US" dirty="0" smtClean="0"/>
              <a:t>Turn </a:t>
            </a:r>
            <a:r>
              <a:rPr lang="en-US" dirty="0" err="1"/>
              <a:t>E</a:t>
            </a:r>
            <a:r>
              <a:rPr lang="en-US" dirty="0" err="1" smtClean="0"/>
              <a:t>tag</a:t>
            </a:r>
            <a:r>
              <a:rPr lang="en-US" dirty="0" smtClean="0"/>
              <a:t> off by adding: </a:t>
            </a:r>
            <a:r>
              <a:rPr lang="en-US" dirty="0" err="1" smtClean="0"/>
              <a:t>FileETag</a:t>
            </a:r>
            <a:r>
              <a:rPr lang="en-US" dirty="0" smtClean="0"/>
              <a:t> None to apache2.conf file.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Restart apache.</a:t>
            </a:r>
          </a:p>
        </p:txBody>
      </p:sp>
      <p:pic>
        <p:nvPicPr>
          <p:cNvPr id="4" name="Picture 3" descr="Screen Shot 2016-03-10 at 1.34.3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3532" y="4554565"/>
            <a:ext cx="2794000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072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Next, we will cover how to update. Exit out of apache2.conf file. </a:t>
            </a:r>
          </a:p>
          <a:p>
            <a:r>
              <a:rPr lang="en-US" dirty="0"/>
              <a:t>R</a:t>
            </a:r>
            <a:r>
              <a:rPr lang="en-US" dirty="0" smtClean="0"/>
              <a:t>egularly </a:t>
            </a:r>
            <a:r>
              <a:rPr lang="en-US" dirty="0" smtClean="0"/>
              <a:t>check for Apache Security Updates:</a:t>
            </a:r>
          </a:p>
          <a:p>
            <a:r>
              <a:rPr lang="en-US" dirty="0" err="1" smtClean="0"/>
              <a:t>sudo</a:t>
            </a:r>
            <a:r>
              <a:rPr lang="en-US" dirty="0" smtClean="0"/>
              <a:t> apt-get install apache2</a:t>
            </a:r>
            <a:endParaRPr lang="en-US" dirty="0"/>
          </a:p>
        </p:txBody>
      </p:sp>
      <p:pic>
        <p:nvPicPr>
          <p:cNvPr id="4" name="Picture 3" descr="Screen Shot 2016-03-10 at 12.12.0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033" y="3876260"/>
            <a:ext cx="7239000" cy="250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025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this guide, I will be covering security, specifically Apache Server on Ubuntu OS.</a:t>
            </a:r>
          </a:p>
          <a:p>
            <a:r>
              <a:rPr lang="en-US" dirty="0" smtClean="0"/>
              <a:t>I have tested the various security configurations so that they won’t have an impact on Guide on the Side’s functionality.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7924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Other than the Apache server, you should also update the OS and other files:</a:t>
            </a:r>
          </a:p>
          <a:p>
            <a:r>
              <a:rPr lang="en-US" dirty="0" err="1" smtClean="0"/>
              <a:t>sudo</a:t>
            </a:r>
            <a:r>
              <a:rPr lang="en-US" dirty="0" smtClean="0"/>
              <a:t> apt-get update</a:t>
            </a:r>
            <a:endParaRPr lang="en-US" dirty="0"/>
          </a:p>
        </p:txBody>
      </p:sp>
      <p:pic>
        <p:nvPicPr>
          <p:cNvPr id="4" name="Picture 3" descr="Screen Shot 2016-03-10 at 2.12.4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948" y="3679911"/>
            <a:ext cx="7213600" cy="143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5979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I covered some of the main, common security </a:t>
            </a:r>
            <a:r>
              <a:rPr lang="en-US" dirty="0" smtClean="0"/>
              <a:t>configurations for Apache server.</a:t>
            </a:r>
            <a:endParaRPr lang="en-US" dirty="0" smtClean="0"/>
          </a:p>
          <a:p>
            <a:r>
              <a:rPr lang="en-US" dirty="0" smtClean="0"/>
              <a:t>There are many more configurations. Be sure to check these </a:t>
            </a:r>
            <a:r>
              <a:rPr lang="en-US" dirty="0" smtClean="0"/>
              <a:t>sites which covers the configurations in this guide and more:</a:t>
            </a:r>
            <a:endParaRPr lang="en-US" dirty="0" smtClean="0"/>
          </a:p>
          <a:p>
            <a:r>
              <a:rPr lang="en-US" dirty="0" smtClean="0">
                <a:hlinkClick r:id="rId2"/>
              </a:rPr>
              <a:t>http://www.petefreitag.com/item/505.cfm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https://geekflare.com/10-best-practices-to-secure-and-harden-your-apache-web-server/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https://geekflare.com/apache-web-server-hardening-security/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http://www.tecmint.com/apache-security-tips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r>
              <a:rPr lang="en-US" dirty="0">
                <a:hlinkClick r:id="rId6"/>
              </a:rPr>
              <a:t>http://www.thegeekstuff.com/2011/03/apache-hardening</a:t>
            </a:r>
            <a:r>
              <a:rPr lang="en-US" dirty="0" smtClean="0">
                <a:hlinkClick r:id="rId6"/>
              </a:rPr>
              <a:t>/</a:t>
            </a:r>
            <a:endParaRPr lang="en-US" dirty="0" smtClean="0"/>
          </a:p>
          <a:p>
            <a:r>
              <a:rPr lang="en-US" dirty="0">
                <a:hlinkClick r:id="rId7"/>
              </a:rPr>
              <a:t>https://www.rosehosting.com/blog/7-basic-tips-to-improve-apache-security</a:t>
            </a:r>
            <a:r>
              <a:rPr lang="en-US" dirty="0" smtClean="0">
                <a:hlinkClick r:id="rId7"/>
              </a:rPr>
              <a:t>/</a:t>
            </a:r>
            <a:endParaRPr lang="en-US" dirty="0" smtClean="0"/>
          </a:p>
          <a:p>
            <a:r>
              <a:rPr lang="en-US" dirty="0">
                <a:hlinkClick r:id="rId8"/>
              </a:rPr>
              <a:t>https://www.maketecheasier.com/securing-apache-ubuntu</a:t>
            </a:r>
            <a:r>
              <a:rPr lang="en-US" dirty="0" smtClean="0">
                <a:hlinkClick r:id="rId8"/>
              </a:rPr>
              <a:t>/</a:t>
            </a:r>
            <a:endParaRPr lang="en-US" dirty="0" smtClean="0"/>
          </a:p>
          <a:p>
            <a:r>
              <a:rPr lang="en-US" dirty="0">
                <a:hlinkClick r:id="rId9"/>
              </a:rPr>
              <a:t>http://www.cyberciti.biz/tips/php-security-best-practices-</a:t>
            </a:r>
            <a:r>
              <a:rPr lang="en-US" dirty="0" smtClean="0">
                <a:hlinkClick r:id="rId9"/>
              </a:rPr>
              <a:t>tutorial.html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3960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Information about Amazon Web </a:t>
            </a:r>
            <a:r>
              <a:rPr lang="en-US" dirty="0"/>
              <a:t>Services Security: </a:t>
            </a:r>
            <a:r>
              <a:rPr lang="en-US" dirty="0">
                <a:hlinkClick r:id="rId2"/>
              </a:rPr>
              <a:t>https://aws.amazon.com/security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251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Apache2.config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Once you SSH to your virtual server, go to /</a:t>
            </a:r>
            <a:r>
              <a:rPr lang="en-US" dirty="0" err="1" smtClean="0"/>
              <a:t>etc</a:t>
            </a:r>
            <a:r>
              <a:rPr lang="en-US" dirty="0" smtClean="0"/>
              <a:t>/apache2/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You will see apache2.conf, where you can configure apache server.</a:t>
            </a:r>
            <a:endParaRPr lang="en-US" dirty="0"/>
          </a:p>
        </p:txBody>
      </p:sp>
      <p:pic>
        <p:nvPicPr>
          <p:cNvPr id="5" name="Picture 4" descr="Screen Shot 2016-03-08 at 12.47.5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650" y="2700020"/>
            <a:ext cx="7073900" cy="158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595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Apache2.config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the file. I did </a:t>
            </a:r>
            <a:r>
              <a:rPr lang="en-US" dirty="0" err="1" smtClean="0"/>
              <a:t>sudo</a:t>
            </a:r>
            <a:r>
              <a:rPr lang="en-US" dirty="0" smtClean="0"/>
              <a:t> vim apache2.conf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Screen Shot 2016-03-08 at 12.50.1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110" y="2235200"/>
            <a:ext cx="5226399" cy="3986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291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Denial of 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Denial of Service is an attack to flood traffic of the server causing it to be unavailable. </a:t>
            </a:r>
          </a:p>
          <a:p>
            <a:r>
              <a:rPr lang="en-US" dirty="0" smtClean="0"/>
              <a:t>We can mitigate the effects of DOS by lowering the timeout value. Scroll down to timeout in </a:t>
            </a:r>
            <a:r>
              <a:rPr lang="en-US" dirty="0" err="1" smtClean="0"/>
              <a:t>apache.conf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Picture 3" descr="Screen Shot 2016-03-08 at 12.59.5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6072" y="4343075"/>
            <a:ext cx="6388100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40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Denial of 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By default,</a:t>
            </a:r>
            <a:r>
              <a:rPr lang="en-US" dirty="0"/>
              <a:t> </a:t>
            </a:r>
            <a:r>
              <a:rPr lang="en-US" dirty="0" smtClean="0"/>
              <a:t>it is a rather high number. We want to make it lower. I made it 45, but it’s up to you. </a:t>
            </a:r>
            <a:endParaRPr lang="en-US" dirty="0" smtClean="0"/>
          </a:p>
          <a:p>
            <a:r>
              <a:rPr lang="en-US" dirty="0" smtClean="0"/>
              <a:t>Use </a:t>
            </a:r>
            <a:r>
              <a:rPr lang="en-US" dirty="0" smtClean="0"/>
              <a:t>option </a:t>
            </a:r>
            <a:r>
              <a:rPr lang="en-US" dirty="0" err="1" smtClean="0"/>
              <a:t>i</a:t>
            </a:r>
            <a:r>
              <a:rPr lang="en-US" dirty="0" smtClean="0"/>
              <a:t> on Mac or Insert on Windows to edit text. </a:t>
            </a:r>
            <a:endParaRPr lang="en-US" dirty="0"/>
          </a:p>
        </p:txBody>
      </p:sp>
      <p:pic>
        <p:nvPicPr>
          <p:cNvPr id="4" name="Picture 3" descr="Screen Shot 2016-03-08 at 1.02.4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143" y="4264272"/>
            <a:ext cx="6540500" cy="195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306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Denial of 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072897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Another thing we should do is limit request size. Apache server has no limit of the size of a HTTP request by default. We need to limit that in order prevent DOS attacks. Scroll to the section with Directories:</a:t>
            </a:r>
            <a:endParaRPr lang="en-US" dirty="0"/>
          </a:p>
        </p:txBody>
      </p:sp>
      <p:pic>
        <p:nvPicPr>
          <p:cNvPr id="4" name="Picture 3" descr="Screen Shot 2016-03-08 at 1.31.0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0099" y="1680206"/>
            <a:ext cx="5246402" cy="3860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1118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Denial of 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006" y="1600200"/>
            <a:ext cx="2760076" cy="3870199"/>
          </a:xfrm>
        </p:spPr>
        <p:txBody>
          <a:bodyPr>
            <a:normAutofit/>
          </a:bodyPr>
          <a:lstStyle/>
          <a:p>
            <a:r>
              <a:rPr lang="en-US" dirty="0" smtClean="0"/>
              <a:t>Add a request size limit using </a:t>
            </a:r>
            <a:r>
              <a:rPr lang="en-US" dirty="0" err="1" smtClean="0"/>
              <a:t>LimitRequestBody</a:t>
            </a:r>
            <a:r>
              <a:rPr lang="en-US" dirty="0" smtClean="0"/>
              <a:t>. I put a limit of 500k: </a:t>
            </a:r>
            <a:endParaRPr lang="en-US" dirty="0"/>
          </a:p>
        </p:txBody>
      </p:sp>
      <p:pic>
        <p:nvPicPr>
          <p:cNvPr id="4" name="Picture 3" descr="Screen Shot 2016-03-08 at 1.34.4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1423" y="1600200"/>
            <a:ext cx="6072577" cy="3870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0390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Denial of 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Other things to look at and configure:</a:t>
            </a:r>
          </a:p>
          <a:p>
            <a:r>
              <a:rPr lang="en-US" dirty="0" err="1" smtClean="0"/>
              <a:t>MaxClients</a:t>
            </a:r>
            <a:r>
              <a:rPr lang="en-US" dirty="0" smtClean="0"/>
              <a:t> (Default: 256)</a:t>
            </a:r>
          </a:p>
          <a:p>
            <a:r>
              <a:rPr lang="en-US" dirty="0" err="1" smtClean="0"/>
              <a:t>KeepAliveTimeout</a:t>
            </a:r>
            <a:r>
              <a:rPr lang="en-US" dirty="0" smtClean="0"/>
              <a:t> (Default: 5 (</a:t>
            </a:r>
            <a:r>
              <a:rPr lang="en-US" dirty="0" err="1" smtClean="0"/>
              <a:t>secs</a:t>
            </a:r>
            <a:r>
              <a:rPr lang="en-US" dirty="0" smtClean="0"/>
              <a:t>))</a:t>
            </a:r>
          </a:p>
          <a:p>
            <a:r>
              <a:rPr lang="en-US" dirty="0" err="1" smtClean="0"/>
              <a:t>LimitRequestFields</a:t>
            </a:r>
            <a:r>
              <a:rPr lang="en-US" dirty="0" smtClean="0"/>
              <a:t> (Default: 100)</a:t>
            </a:r>
          </a:p>
          <a:p>
            <a:r>
              <a:rPr lang="en-US" dirty="0" err="1" smtClean="0"/>
              <a:t>LimitRequestFieldSize</a:t>
            </a:r>
            <a:r>
              <a:rPr lang="en-US" dirty="0" smtClean="0"/>
              <a:t> (Default: In bytes)</a:t>
            </a:r>
          </a:p>
          <a:p>
            <a:r>
              <a:rPr lang="en-US" dirty="0" smtClean="0"/>
              <a:t>You would add them between the Directory tags, similar to how you did on the previous slide.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0358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</TotalTime>
  <Words>968</Words>
  <Application>Microsoft Macintosh PowerPoint</Application>
  <PresentationFormat>On-screen Show (4:3)</PresentationFormat>
  <Paragraphs>104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Virtual Server Security Guide Version 2</vt:lpstr>
      <vt:lpstr>Intro</vt:lpstr>
      <vt:lpstr>Apache2.config</vt:lpstr>
      <vt:lpstr>Apache2.config</vt:lpstr>
      <vt:lpstr>Denial of Service</vt:lpstr>
      <vt:lpstr>Denial of Service</vt:lpstr>
      <vt:lpstr>Denial of Service</vt:lpstr>
      <vt:lpstr>Denial of Service</vt:lpstr>
      <vt:lpstr>Denial of Service</vt:lpstr>
      <vt:lpstr>Denial of Service</vt:lpstr>
      <vt:lpstr>Privacy</vt:lpstr>
      <vt:lpstr>Privacy</vt:lpstr>
      <vt:lpstr>Privacy</vt:lpstr>
      <vt:lpstr>Privacy</vt:lpstr>
      <vt:lpstr>Privacy</vt:lpstr>
      <vt:lpstr>Privacy</vt:lpstr>
      <vt:lpstr>Privacy</vt:lpstr>
      <vt:lpstr>Privacy</vt:lpstr>
      <vt:lpstr>Update</vt:lpstr>
      <vt:lpstr>Update</vt:lpstr>
      <vt:lpstr>Conclusion</vt:lpstr>
      <vt:lpstr>Conclusion</vt:lpstr>
    </vt:vector>
  </TitlesOfParts>
  <Company>Marquette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</dc:title>
  <dc:creator>Marquette University</dc:creator>
  <cp:lastModifiedBy>Marquette University</cp:lastModifiedBy>
  <cp:revision>115</cp:revision>
  <dcterms:created xsi:type="dcterms:W3CDTF">2016-03-08T18:35:36Z</dcterms:created>
  <dcterms:modified xsi:type="dcterms:W3CDTF">2016-03-10T20:51:07Z</dcterms:modified>
</cp:coreProperties>
</file>