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57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7" y="0"/>
            <a:ext cx="4761905" cy="4761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/>
              <a:t>Flick Stick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 Android Mobile Soccer Game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Anthony Menjivar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January 21,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34" y="2895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Conclusion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134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34" y="299085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636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264" y="1249194"/>
            <a:ext cx="4151736" cy="5608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pPr algn="ctr"/>
            <a:r>
              <a:rPr lang="en-US" dirty="0" smtClean="0"/>
              <a:t>Flick Stick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047999"/>
            <a:ext cx="8596668" cy="2993363"/>
          </a:xfrm>
        </p:spPr>
        <p:txBody>
          <a:bodyPr/>
          <a:lstStyle/>
          <a:p>
            <a:r>
              <a:rPr lang="en-US" sz="2000" dirty="0" smtClean="0"/>
              <a:t>Layout</a:t>
            </a:r>
          </a:p>
          <a:p>
            <a:pPr lvl="1"/>
            <a:r>
              <a:rPr lang="en-US" sz="1800" dirty="0" smtClean="0"/>
              <a:t>Soccer Field</a:t>
            </a:r>
          </a:p>
          <a:p>
            <a:pPr lvl="1"/>
            <a:r>
              <a:rPr lang="en-US" sz="1800" dirty="0" smtClean="0"/>
              <a:t>22 sticks (11 on each side)</a:t>
            </a:r>
          </a:p>
          <a:p>
            <a:pPr lvl="2"/>
            <a:r>
              <a:rPr lang="en-US" sz="1600" dirty="0" smtClean="0"/>
              <a:t>Pre-Determined Formation</a:t>
            </a:r>
          </a:p>
          <a:p>
            <a:pPr lvl="2"/>
            <a:r>
              <a:rPr lang="en-US" sz="1600" dirty="0" smtClean="0"/>
              <a:t>Obstacles</a:t>
            </a:r>
          </a:p>
        </p:txBody>
      </p:sp>
    </p:spTree>
    <p:extLst>
      <p:ext uri="{BB962C8B-B14F-4D97-AF65-F5344CB8AC3E}">
        <p14:creationId xmlns:p14="http://schemas.microsoft.com/office/powerpoint/2010/main" val="9896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Flick Stick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Game Play</a:t>
            </a:r>
          </a:p>
          <a:p>
            <a:pPr lvl="1"/>
            <a:r>
              <a:rPr lang="en-US" sz="1800" dirty="0"/>
              <a:t>2 players (1v1, 1vRobot, 1vOnline)</a:t>
            </a:r>
          </a:p>
          <a:p>
            <a:pPr lvl="1"/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player flicks ball from starting point towards goal to score</a:t>
            </a:r>
          </a:p>
          <a:p>
            <a:pPr lvl="1"/>
            <a:r>
              <a:rPr lang="en-US" sz="1800" dirty="0"/>
              <a:t>Players take turns flicking the ball</a:t>
            </a:r>
          </a:p>
          <a:p>
            <a:pPr lvl="1"/>
            <a:r>
              <a:rPr lang="en-US" sz="1800" dirty="0"/>
              <a:t>First to certain amount of goals wins</a:t>
            </a:r>
          </a:p>
          <a:p>
            <a:r>
              <a:rPr lang="en-US" sz="2000" dirty="0"/>
              <a:t>Audience</a:t>
            </a:r>
          </a:p>
          <a:p>
            <a:pPr lvl="1"/>
            <a:r>
              <a:rPr lang="en-US" sz="1800" dirty="0"/>
              <a:t>Anyone that knows how to use a phone or tablet and can play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Challenging Project</a:t>
            </a:r>
          </a:p>
          <a:p>
            <a:r>
              <a:rPr lang="en-US" sz="2000" dirty="0" smtClean="0"/>
              <a:t>Draws upon Knowledge from Previous Classes</a:t>
            </a:r>
          </a:p>
          <a:p>
            <a:r>
              <a:rPr lang="en-US" sz="2000" dirty="0" smtClean="0"/>
              <a:t>With Research still needed, should be semester long project</a:t>
            </a:r>
            <a:endParaRPr lang="en-US" dirty="0" smtClean="0"/>
          </a:p>
          <a:p>
            <a:r>
              <a:rPr lang="en-US" sz="2000" dirty="0" smtClean="0"/>
              <a:t>Mobile Video Games are big</a:t>
            </a:r>
          </a:p>
          <a:p>
            <a:r>
              <a:rPr lang="en-US" sz="2000" dirty="0" smtClean="0"/>
              <a:t>Soccer + Video Games</a:t>
            </a:r>
          </a:p>
        </p:txBody>
      </p:sp>
    </p:spTree>
    <p:extLst>
      <p:ext uri="{BB962C8B-B14F-4D97-AF65-F5344CB8AC3E}">
        <p14:creationId xmlns:p14="http://schemas.microsoft.com/office/powerpoint/2010/main" val="4361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User’s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100" y="1219201"/>
            <a:ext cx="422151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Operations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Game Play (previous)</a:t>
            </a:r>
          </a:p>
          <a:p>
            <a:r>
              <a:rPr lang="en-US" sz="2000" dirty="0" smtClean="0"/>
              <a:t>Menus</a:t>
            </a:r>
          </a:p>
          <a:p>
            <a:r>
              <a:rPr lang="en-US" sz="2000" dirty="0" smtClean="0"/>
              <a:t>Online Play</a:t>
            </a:r>
          </a:p>
          <a:p>
            <a:pPr lvl="1"/>
            <a:r>
              <a:rPr lang="en-US" dirty="0" smtClean="0"/>
              <a:t>Still researching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6850"/>
            <a:ext cx="8596668" cy="48196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Hardware</a:t>
            </a:r>
          </a:p>
          <a:p>
            <a:pPr lvl="1"/>
            <a:r>
              <a:rPr lang="en-US" sz="1800" dirty="0" smtClean="0"/>
              <a:t>Windows 8.1 PC</a:t>
            </a:r>
          </a:p>
          <a:p>
            <a:pPr lvl="1"/>
            <a:r>
              <a:rPr lang="en-US" sz="1800" dirty="0" smtClean="0"/>
              <a:t>Google Nexus 5 with Android 5.0 Lollipop</a:t>
            </a:r>
          </a:p>
          <a:p>
            <a:r>
              <a:rPr lang="en-US" sz="2000" dirty="0" smtClean="0"/>
              <a:t>Android Studio Bundle</a:t>
            </a:r>
          </a:p>
          <a:p>
            <a:pPr lvl="1"/>
            <a:r>
              <a:rPr lang="en-US" sz="1800" dirty="0"/>
              <a:t>Official Integrated Development Environment (IDE) for android</a:t>
            </a:r>
          </a:p>
          <a:p>
            <a:pPr lvl="1"/>
            <a:r>
              <a:rPr lang="en-US" sz="1800" dirty="0"/>
              <a:t>Graphics User </a:t>
            </a:r>
            <a:r>
              <a:rPr lang="en-US" sz="1800" dirty="0" smtClean="0"/>
              <a:t>Interface (GUI) </a:t>
            </a:r>
            <a:r>
              <a:rPr lang="en-US" sz="1800" dirty="0"/>
              <a:t>access</a:t>
            </a:r>
          </a:p>
          <a:p>
            <a:pPr lvl="1"/>
            <a:r>
              <a:rPr lang="en-US" sz="1800" dirty="0"/>
              <a:t>Android Software Development </a:t>
            </a:r>
            <a:r>
              <a:rPr lang="en-US" sz="1800" dirty="0" smtClean="0"/>
              <a:t>Kit</a:t>
            </a:r>
          </a:p>
          <a:p>
            <a:r>
              <a:rPr lang="en-US" sz="2000" dirty="0" smtClean="0"/>
              <a:t>Java</a:t>
            </a:r>
          </a:p>
          <a:p>
            <a:pPr lvl="1"/>
            <a:r>
              <a:rPr lang="en-US" sz="1800" dirty="0" smtClean="0"/>
              <a:t>Java Game Development Framework</a:t>
            </a:r>
            <a:endParaRPr lang="en-US" sz="1800" dirty="0"/>
          </a:p>
          <a:p>
            <a:r>
              <a:rPr lang="en-US" sz="2000" dirty="0" smtClean="0"/>
              <a:t>XML</a:t>
            </a:r>
          </a:p>
          <a:p>
            <a:pPr lvl="1"/>
            <a:r>
              <a:rPr lang="en-US" sz="1800" dirty="0" smtClean="0"/>
              <a:t>Create Layouts and the GUI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2106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8017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Game Inspiration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182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Preliminary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Week 3 – Preliminary Research</a:t>
            </a:r>
          </a:p>
          <a:p>
            <a:r>
              <a:rPr lang="en-US" sz="2400" dirty="0" smtClean="0"/>
              <a:t>Week 4 - Java</a:t>
            </a:r>
          </a:p>
          <a:p>
            <a:r>
              <a:rPr lang="en-US" sz="2400" dirty="0" smtClean="0"/>
              <a:t>Week 6 – Layouts &amp; Sprites Drawn out &amp; Coded</a:t>
            </a:r>
          </a:p>
          <a:p>
            <a:r>
              <a:rPr lang="en-US" sz="2400" dirty="0" smtClean="0"/>
              <a:t>Week 8 – Match Aspect of the Game implemented</a:t>
            </a:r>
          </a:p>
          <a:p>
            <a:r>
              <a:rPr lang="en-US" sz="2400" dirty="0" smtClean="0"/>
              <a:t>Week 13 – Have First Implementation of Game for testing</a:t>
            </a:r>
          </a:p>
          <a:p>
            <a:r>
              <a:rPr lang="en-US" sz="2400" dirty="0" smtClean="0"/>
              <a:t>Week  16 – Testing Finished and </a:t>
            </a:r>
            <a:r>
              <a:rPr lang="en-US" sz="2400" smtClean="0"/>
              <a:t>Game Finished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7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225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Flick Stick</vt:lpstr>
      <vt:lpstr>Flick Stick Description</vt:lpstr>
      <vt:lpstr>Flick Stick Description</vt:lpstr>
      <vt:lpstr>Justification</vt:lpstr>
      <vt:lpstr>User’s View</vt:lpstr>
      <vt:lpstr>Operations Description</vt:lpstr>
      <vt:lpstr>Technologies</vt:lpstr>
      <vt:lpstr>Game Inspiration</vt:lpstr>
      <vt:lpstr>Preliminary Schedule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Flick Stick</dc:title>
  <dc:creator>Anthony Menjivar</dc:creator>
  <cp:lastModifiedBy>Anthony Menjivar</cp:lastModifiedBy>
  <cp:revision>17</cp:revision>
  <dcterms:created xsi:type="dcterms:W3CDTF">2015-01-21T21:53:58Z</dcterms:created>
  <dcterms:modified xsi:type="dcterms:W3CDTF">2015-01-22T00:31:29Z</dcterms:modified>
</cp:coreProperties>
</file>