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7" y="0"/>
            <a:ext cx="4761905" cy="47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Flick Stick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Android Mobile Soccer Game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Anthony Menjivar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January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64" y="1249194"/>
            <a:ext cx="4151736" cy="5608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47999"/>
            <a:ext cx="8596668" cy="2993363"/>
          </a:xfrm>
        </p:spPr>
        <p:txBody>
          <a:bodyPr/>
          <a:lstStyle/>
          <a:p>
            <a:r>
              <a:rPr lang="en-US" sz="2000" dirty="0" smtClean="0"/>
              <a:t>Layout</a:t>
            </a:r>
          </a:p>
          <a:p>
            <a:pPr lvl="1"/>
            <a:r>
              <a:rPr lang="en-US" sz="1800" dirty="0" smtClean="0"/>
              <a:t>Soccer Field</a:t>
            </a:r>
          </a:p>
          <a:p>
            <a:pPr lvl="1"/>
            <a:r>
              <a:rPr lang="en-US" sz="1800" dirty="0" smtClean="0"/>
              <a:t>22 sticks (11 on each side)</a:t>
            </a:r>
          </a:p>
          <a:p>
            <a:pPr lvl="2"/>
            <a:r>
              <a:rPr lang="en-US" sz="1600" dirty="0" smtClean="0"/>
              <a:t>Pre-Determined Formation</a:t>
            </a:r>
          </a:p>
          <a:p>
            <a:pPr lvl="2"/>
            <a:r>
              <a:rPr lang="en-US" sz="1600" dirty="0" smtClean="0"/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9896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Game Play</a:t>
            </a:r>
          </a:p>
          <a:p>
            <a:pPr lvl="1"/>
            <a:r>
              <a:rPr lang="en-US" sz="1800" dirty="0"/>
              <a:t>2 players (1v1, 1vRobot, 1vOnline)</a:t>
            </a:r>
          </a:p>
          <a:p>
            <a:pPr lvl="1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player flicks ball from starting point towards goal to score</a:t>
            </a:r>
          </a:p>
          <a:p>
            <a:pPr lvl="1"/>
            <a:r>
              <a:rPr lang="en-US" sz="1800" dirty="0"/>
              <a:t>Players take turns flicking the ball</a:t>
            </a:r>
          </a:p>
          <a:p>
            <a:pPr lvl="1"/>
            <a:r>
              <a:rPr lang="en-US" sz="1800" dirty="0"/>
              <a:t>First to certain amount of goals wins</a:t>
            </a:r>
          </a:p>
          <a:p>
            <a:r>
              <a:rPr lang="en-US" sz="2000" dirty="0"/>
              <a:t>Audience</a:t>
            </a:r>
          </a:p>
          <a:p>
            <a:pPr lvl="1"/>
            <a:r>
              <a:rPr lang="en-US" sz="1800" dirty="0"/>
              <a:t>Anyone that knows how to use a phone or tablet and can play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8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User’s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1219201"/>
            <a:ext cx="422151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88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86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Flick Stick</vt:lpstr>
      <vt:lpstr>Flick Stick Description</vt:lpstr>
      <vt:lpstr>Flick Stick Description</vt:lpstr>
      <vt:lpstr>Justification</vt:lpstr>
      <vt:lpstr>User’s 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 Stick</dc:title>
  <dc:creator>Anthony Menjivar</dc:creator>
  <cp:lastModifiedBy>Anthony Menjivar</cp:lastModifiedBy>
  <cp:revision>8</cp:revision>
  <dcterms:created xsi:type="dcterms:W3CDTF">2015-01-21T21:53:58Z</dcterms:created>
  <dcterms:modified xsi:type="dcterms:W3CDTF">2015-01-21T22:57:14Z</dcterms:modified>
</cp:coreProperties>
</file>