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62" r:id="rId5"/>
    <p:sldId id="263" r:id="rId6"/>
    <p:sldId id="274" r:id="rId7"/>
    <p:sldId id="269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591" autoAdjust="0"/>
  </p:normalViewPr>
  <p:slideViewPr>
    <p:cSldViewPr snapToGrid="0">
      <p:cViewPr varScale="1">
        <p:scale>
          <a:sx n="50" d="100"/>
          <a:sy n="50" d="100"/>
        </p:scale>
        <p:origin x="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Flick Stick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Android Mobile Soccer Game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Anthony Menjivar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January 21,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850" y="911690"/>
            <a:ext cx="5753099" cy="57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pPr algn="ctr"/>
            <a:r>
              <a:rPr lang="en-US" dirty="0" smtClean="0"/>
              <a:t>Flick Stick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650"/>
            <a:ext cx="5075766" cy="5219699"/>
          </a:xfrm>
        </p:spPr>
        <p:txBody>
          <a:bodyPr/>
          <a:lstStyle/>
          <a:p>
            <a:r>
              <a:rPr lang="en-US" sz="2400" dirty="0" smtClean="0"/>
              <a:t>Layout</a:t>
            </a:r>
          </a:p>
          <a:p>
            <a:pPr lvl="1"/>
            <a:r>
              <a:rPr lang="en-US" sz="2000" dirty="0" smtClean="0"/>
              <a:t>Soccer Field</a:t>
            </a:r>
          </a:p>
          <a:p>
            <a:pPr lvl="1"/>
            <a:r>
              <a:rPr lang="en-US" sz="2000" dirty="0" smtClean="0"/>
              <a:t>22 sticks (11 on each side)</a:t>
            </a:r>
          </a:p>
          <a:p>
            <a:pPr lvl="2"/>
            <a:r>
              <a:rPr lang="en-US" sz="1800" dirty="0"/>
              <a:t>Obstacles in Pre-Determined </a:t>
            </a:r>
            <a:r>
              <a:rPr lang="en-US" sz="1800" dirty="0" smtClean="0"/>
              <a:t>Formation</a:t>
            </a:r>
          </a:p>
          <a:p>
            <a:r>
              <a:rPr lang="en-US" sz="2400" dirty="0" smtClean="0"/>
              <a:t>Game Play</a:t>
            </a:r>
            <a:endParaRPr lang="en-US" sz="2400" dirty="0"/>
          </a:p>
          <a:p>
            <a:pPr lvl="1"/>
            <a:r>
              <a:rPr lang="en-US" sz="2000" dirty="0"/>
              <a:t>2 players (1v1, </a:t>
            </a:r>
            <a:r>
              <a:rPr lang="en-US" sz="2000" dirty="0" smtClean="0"/>
              <a:t>1vRobot</a:t>
            </a:r>
            <a:r>
              <a:rPr lang="en-US" sz="2000" dirty="0" smtClean="0"/>
              <a:t>, Tournament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player flicks ball from starting point towards goal to score</a:t>
            </a:r>
          </a:p>
          <a:p>
            <a:pPr lvl="1"/>
            <a:r>
              <a:rPr lang="en-US" sz="2000" dirty="0"/>
              <a:t>Players take turns flicking the ball</a:t>
            </a:r>
          </a:p>
          <a:p>
            <a:pPr lvl="1"/>
            <a:r>
              <a:rPr lang="en-US" sz="2000" dirty="0"/>
              <a:t>First to certain amount of goals </a:t>
            </a:r>
            <a:r>
              <a:rPr lang="en-US" sz="2000" dirty="0" smtClean="0"/>
              <a:t>wins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82880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Goals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 Steps for an Application</a:t>
            </a:r>
          </a:p>
          <a:p>
            <a:r>
              <a:rPr lang="en-US" sz="2400" dirty="0" smtClean="0"/>
              <a:t>Work with Android APIs</a:t>
            </a:r>
          </a:p>
          <a:p>
            <a:r>
              <a:rPr lang="en-US" sz="2400" dirty="0" smtClean="0"/>
              <a:t>Run </a:t>
            </a:r>
            <a:r>
              <a:rPr lang="en-US" sz="2400" dirty="0"/>
              <a:t>a </a:t>
            </a:r>
            <a:r>
              <a:rPr lang="en-US" sz="2400" dirty="0" smtClean="0"/>
              <a:t>Smooth, Fun and Exciting Android Soccer Game</a:t>
            </a:r>
          </a:p>
          <a:p>
            <a:r>
              <a:rPr lang="en-US" sz="2400" dirty="0" smtClean="0"/>
              <a:t>Beginning Steps for Game Development</a:t>
            </a:r>
            <a:endParaRPr lang="en-US" sz="2400" dirty="0"/>
          </a:p>
          <a:p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186069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Game Inspiration + Interest</a:t>
            </a:r>
          </a:p>
          <a:p>
            <a:pPr lvl="1"/>
            <a:r>
              <a:rPr lang="en-US" sz="2000" dirty="0" smtClean="0"/>
              <a:t>Soccer</a:t>
            </a:r>
          </a:p>
          <a:p>
            <a:pPr lvl="1"/>
            <a:r>
              <a:rPr lang="en-US" sz="2000" dirty="0" smtClean="0"/>
              <a:t>Video Games (Mobile)</a:t>
            </a:r>
          </a:p>
          <a:p>
            <a:r>
              <a:rPr lang="en-US" sz="2400" dirty="0" smtClean="0"/>
              <a:t>Abilities</a:t>
            </a:r>
          </a:p>
          <a:p>
            <a:pPr lvl="1"/>
            <a:r>
              <a:rPr lang="en-US" sz="2000" dirty="0" smtClean="0"/>
              <a:t>Java, Android, etc.</a:t>
            </a:r>
          </a:p>
          <a:p>
            <a:r>
              <a:rPr lang="en-US" sz="2400" dirty="0" smtClean="0"/>
              <a:t>LMU Curriculum</a:t>
            </a:r>
          </a:p>
          <a:p>
            <a:pPr lvl="1"/>
            <a:r>
              <a:rPr lang="en-US" sz="2000" dirty="0" smtClean="0"/>
              <a:t>Java, Data Structures, Graphics, etc.</a:t>
            </a:r>
          </a:p>
        </p:txBody>
      </p:sp>
    </p:spTree>
    <p:extLst>
      <p:ext uri="{BB962C8B-B14F-4D97-AF65-F5344CB8AC3E}">
        <p14:creationId xmlns:p14="http://schemas.microsoft.com/office/powerpoint/2010/main" val="4361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96075"/>
            <a:ext cx="8596668" cy="1104900"/>
          </a:xfrm>
        </p:spPr>
        <p:txBody>
          <a:bodyPr/>
          <a:lstStyle/>
          <a:p>
            <a:pPr algn="ctr"/>
            <a:r>
              <a:rPr lang="en-US" dirty="0" smtClean="0"/>
              <a:t>Screen </a:t>
            </a:r>
            <a:r>
              <a:rPr lang="en-US" dirty="0" smtClean="0"/>
              <a:t>Shots/Demo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Challenges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Learning as I go</a:t>
            </a:r>
          </a:p>
          <a:p>
            <a:r>
              <a:rPr lang="en-US" sz="2400" dirty="0" smtClean="0"/>
              <a:t>Falling behind</a:t>
            </a:r>
          </a:p>
          <a:p>
            <a:r>
              <a:rPr lang="en-US" sz="2400" dirty="0" smtClean="0"/>
              <a:t>Use on different devices</a:t>
            </a:r>
            <a:r>
              <a:rPr lang="es-SV" sz="2400" dirty="0" smtClean="0"/>
              <a:t> (</a:t>
            </a:r>
            <a:r>
              <a:rPr lang="es-SV" sz="2400" dirty="0" err="1" smtClean="0"/>
              <a:t>screen</a:t>
            </a:r>
            <a:r>
              <a:rPr lang="es-SV" sz="2400" dirty="0" smtClean="0"/>
              <a:t> </a:t>
            </a:r>
            <a:r>
              <a:rPr lang="es-SV" sz="2400" dirty="0" err="1" smtClean="0"/>
              <a:t>sizes</a:t>
            </a:r>
            <a:r>
              <a:rPr lang="es-SV" sz="2400" dirty="0" smtClean="0"/>
              <a:t>)</a:t>
            </a:r>
          </a:p>
          <a:p>
            <a:r>
              <a:rPr lang="en-US" sz="2400" dirty="0" smtClean="0"/>
              <a:t>Android (Framework, APIs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Cleaning up Code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496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035" y="1560282"/>
            <a:ext cx="257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SV" sz="2400" dirty="0">
                <a:solidFill>
                  <a:srgbClr val="000080"/>
                </a:solidFill>
              </a:rPr>
              <a:t>Accomplishments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6569" y="3924544"/>
            <a:ext cx="955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s-SV" sz="2400" dirty="0" smtClean="0">
                <a:solidFill>
                  <a:srgbClr val="000080"/>
                </a:solidFill>
              </a:rPr>
              <a:t>Plans</a:t>
            </a:r>
            <a:endParaRPr lang="en-US" altLang="es-SV" sz="2400" dirty="0">
              <a:solidFill>
                <a:srgbClr val="000080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5035" y="2311526"/>
            <a:ext cx="89612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Finished Games’ Framework</a:t>
            </a:r>
            <a:endParaRPr lang="en-US" altLang="es-SV" sz="2000" dirty="0" smtClean="0">
              <a:latin typeface="+mn-lt"/>
            </a:endParaRP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Coded All Game States 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6725" y="4495800"/>
            <a:ext cx="88072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Clean up Sprites/Smooth Gameplay (Soccer Ball)</a:t>
            </a:r>
            <a:endParaRPr lang="en-US" altLang="es-SV" sz="2000" dirty="0" smtClean="0">
              <a:latin typeface="+mn-lt"/>
            </a:endParaRP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 Robot Mode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Finish Tournament Mode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Scoring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Stick Collision</a:t>
            </a:r>
          </a:p>
          <a:p>
            <a:pPr>
              <a:buFontTx/>
              <a:buChar char="•"/>
            </a:pPr>
            <a:r>
              <a:rPr lang="en-US" altLang="es-SV" sz="2000" dirty="0" smtClean="0">
                <a:latin typeface="+mn-lt"/>
              </a:rPr>
              <a:t>Add Sound</a:t>
            </a:r>
          </a:p>
          <a:p>
            <a:pPr>
              <a:buFontTx/>
              <a:buChar char="•"/>
            </a:pPr>
            <a:endParaRPr lang="en-US" altLang="es-SV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8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34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134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182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Flick Stick</vt:lpstr>
      <vt:lpstr>Flick Stick Description</vt:lpstr>
      <vt:lpstr>Project Goals</vt:lpstr>
      <vt:lpstr>Justification</vt:lpstr>
      <vt:lpstr>Screen Shots/Demo</vt:lpstr>
      <vt:lpstr>Project Challenges</vt:lpstr>
      <vt:lpstr>Status Update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Stick</dc:title>
  <dc:creator>Anthony Menjivar</dc:creator>
  <cp:lastModifiedBy>Anthony Menjivar</cp:lastModifiedBy>
  <cp:revision>64</cp:revision>
  <dcterms:created xsi:type="dcterms:W3CDTF">2015-01-21T21:53:58Z</dcterms:created>
  <dcterms:modified xsi:type="dcterms:W3CDTF">2015-04-29T23:39:12Z</dcterms:modified>
</cp:coreProperties>
</file>