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0" r:id="rId4"/>
    <p:sldId id="262" r:id="rId5"/>
    <p:sldId id="275" r:id="rId6"/>
    <p:sldId id="271" r:id="rId7"/>
    <p:sldId id="263" r:id="rId8"/>
    <p:sldId id="276" r:id="rId9"/>
    <p:sldId id="265" r:id="rId10"/>
    <p:sldId id="274" r:id="rId11"/>
    <p:sldId id="269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591" autoAdjust="0"/>
  </p:normalViewPr>
  <p:slideViewPr>
    <p:cSldViewPr snapToGrid="0">
      <p:cViewPr varScale="1">
        <p:scale>
          <a:sx n="54" d="100"/>
          <a:sy n="54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7" y="0"/>
            <a:ext cx="4761905" cy="4761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/>
              <a:t>Flick Stick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 Android Mobile Soccer Game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Anthony Menjivar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January 21,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Challenges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Learning as I go</a:t>
            </a:r>
          </a:p>
          <a:p>
            <a:r>
              <a:rPr lang="en-US" sz="2400" dirty="0" smtClean="0"/>
              <a:t>Falling behind</a:t>
            </a:r>
          </a:p>
          <a:p>
            <a:r>
              <a:rPr lang="en-US" sz="2400" dirty="0" smtClean="0"/>
              <a:t>Use on different devices</a:t>
            </a:r>
            <a:r>
              <a:rPr lang="es-SV" sz="2400" dirty="0" smtClean="0"/>
              <a:t> (</a:t>
            </a:r>
            <a:r>
              <a:rPr lang="es-SV" sz="2400" dirty="0" err="1" smtClean="0"/>
              <a:t>screen</a:t>
            </a:r>
            <a:r>
              <a:rPr lang="es-SV" sz="2400" dirty="0" smtClean="0"/>
              <a:t> </a:t>
            </a:r>
            <a:r>
              <a:rPr lang="es-SV" sz="2400" dirty="0" err="1" smtClean="0"/>
              <a:t>sizes</a:t>
            </a:r>
            <a:r>
              <a:rPr lang="es-SV" sz="2400" dirty="0" smtClean="0"/>
              <a:t>)</a:t>
            </a:r>
          </a:p>
          <a:p>
            <a:r>
              <a:rPr lang="en-US" sz="2400" dirty="0" smtClean="0"/>
              <a:t>Android (Framework, APIs)</a:t>
            </a:r>
          </a:p>
        </p:txBody>
      </p:sp>
    </p:spTree>
    <p:extLst>
      <p:ext uri="{BB962C8B-B14F-4D97-AF65-F5344CB8AC3E}">
        <p14:creationId xmlns:p14="http://schemas.microsoft.com/office/powerpoint/2010/main" val="18496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Status Update</a:t>
            </a:r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035" y="1560282"/>
            <a:ext cx="257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s-SV" sz="2400" dirty="0">
                <a:solidFill>
                  <a:srgbClr val="000080"/>
                </a:solidFill>
              </a:rPr>
              <a:t>Accomplishments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6569" y="3924544"/>
            <a:ext cx="955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s-SV" sz="2400" dirty="0" smtClean="0">
                <a:solidFill>
                  <a:srgbClr val="000080"/>
                </a:solidFill>
              </a:rPr>
              <a:t>Plans</a:t>
            </a:r>
            <a:endParaRPr lang="en-US" altLang="es-SV" sz="2400" dirty="0">
              <a:solidFill>
                <a:srgbClr val="000080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95035" y="2311526"/>
            <a:ext cx="896126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Load Application onto Nexus 5 Phone</a:t>
            </a:r>
          </a:p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Coded the games framework on Android</a:t>
            </a:r>
          </a:p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Finished all game sounds</a:t>
            </a:r>
          </a:p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Began coding game activities &amp; States</a:t>
            </a:r>
            <a:endParaRPr lang="en-US" altLang="es-SV" sz="2000" dirty="0">
              <a:latin typeface="+mn-lt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6725" y="4495800"/>
            <a:ext cx="880727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Finish development of all graphics &amp; sprites</a:t>
            </a:r>
          </a:p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Finish Game Framework on Android</a:t>
            </a:r>
          </a:p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Research mirroring game on multiple phones/Connecting game to network</a:t>
            </a:r>
          </a:p>
        </p:txBody>
      </p:sp>
    </p:spTree>
    <p:extLst>
      <p:ext uri="{BB962C8B-B14F-4D97-AF65-F5344CB8AC3E}">
        <p14:creationId xmlns:p14="http://schemas.microsoft.com/office/powerpoint/2010/main" val="13387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34" y="2895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134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pPr algn="ctr"/>
            <a:r>
              <a:rPr lang="en-US" dirty="0" smtClean="0"/>
              <a:t>Flick Stick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650"/>
            <a:ext cx="5075766" cy="5219699"/>
          </a:xfrm>
        </p:spPr>
        <p:txBody>
          <a:bodyPr/>
          <a:lstStyle/>
          <a:p>
            <a:r>
              <a:rPr lang="en-US" sz="2400" dirty="0" smtClean="0"/>
              <a:t>Layout</a:t>
            </a:r>
          </a:p>
          <a:p>
            <a:pPr lvl="1"/>
            <a:r>
              <a:rPr lang="en-US" sz="2000" dirty="0" smtClean="0"/>
              <a:t>Soccer Field</a:t>
            </a:r>
          </a:p>
          <a:p>
            <a:pPr lvl="1"/>
            <a:r>
              <a:rPr lang="en-US" sz="2000" dirty="0" smtClean="0"/>
              <a:t>22 sticks (11 on each side)</a:t>
            </a:r>
          </a:p>
          <a:p>
            <a:pPr lvl="2"/>
            <a:r>
              <a:rPr lang="en-US" sz="1800" dirty="0"/>
              <a:t>Obstacles in Pre-Determined </a:t>
            </a:r>
            <a:r>
              <a:rPr lang="en-US" sz="1800" dirty="0" smtClean="0"/>
              <a:t>Formation</a:t>
            </a:r>
          </a:p>
          <a:p>
            <a:r>
              <a:rPr lang="en-US" sz="2400" dirty="0" smtClean="0"/>
              <a:t>Game Play</a:t>
            </a:r>
            <a:endParaRPr lang="en-US" sz="2400" dirty="0"/>
          </a:p>
          <a:p>
            <a:pPr lvl="1"/>
            <a:r>
              <a:rPr lang="en-US" sz="2000" dirty="0"/>
              <a:t>2 players (1v1, 1vRobot, 1vOnline)</a:t>
            </a:r>
          </a:p>
          <a:p>
            <a:pPr lvl="1"/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player flicks ball from starting point towards goal to score</a:t>
            </a:r>
          </a:p>
          <a:p>
            <a:pPr lvl="1"/>
            <a:r>
              <a:rPr lang="en-US" sz="2000" dirty="0"/>
              <a:t>Players take turns flicking the ball</a:t>
            </a:r>
          </a:p>
          <a:p>
            <a:pPr lvl="1"/>
            <a:r>
              <a:rPr lang="en-US" sz="2000" dirty="0"/>
              <a:t>First to certain amount of goals </a:t>
            </a:r>
            <a:r>
              <a:rPr lang="en-US" sz="2000" dirty="0" smtClean="0"/>
              <a:t>wins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96" y="1390650"/>
            <a:ext cx="2648310" cy="5180412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9896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Goals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Learn Steps for an Application</a:t>
            </a:r>
          </a:p>
          <a:p>
            <a:r>
              <a:rPr lang="en-US" sz="2400" dirty="0" smtClean="0"/>
              <a:t>Work with Android APIs</a:t>
            </a:r>
          </a:p>
          <a:p>
            <a:r>
              <a:rPr lang="en-US" sz="2400" dirty="0" smtClean="0"/>
              <a:t>Run </a:t>
            </a:r>
            <a:r>
              <a:rPr lang="en-US" sz="2400" dirty="0"/>
              <a:t>a </a:t>
            </a:r>
            <a:r>
              <a:rPr lang="en-US" sz="2400" dirty="0" smtClean="0"/>
              <a:t>Smooth, Fun and Exciting Android Soccer Game</a:t>
            </a:r>
          </a:p>
          <a:p>
            <a:r>
              <a:rPr lang="en-US" sz="2400" dirty="0" smtClean="0"/>
              <a:t>Beginning Steps for Game Development</a:t>
            </a:r>
            <a:endParaRPr lang="en-US" sz="2400" dirty="0"/>
          </a:p>
          <a:p>
            <a:endParaRPr lang="es-SV" sz="2400" dirty="0"/>
          </a:p>
        </p:txBody>
      </p:sp>
    </p:spTree>
    <p:extLst>
      <p:ext uri="{BB962C8B-B14F-4D97-AF65-F5344CB8AC3E}">
        <p14:creationId xmlns:p14="http://schemas.microsoft.com/office/powerpoint/2010/main" val="186069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Game Inspiration + Interest</a:t>
            </a:r>
          </a:p>
          <a:p>
            <a:pPr lvl="1"/>
            <a:r>
              <a:rPr lang="en-US" sz="2000" dirty="0" smtClean="0"/>
              <a:t>Soccer</a:t>
            </a:r>
          </a:p>
          <a:p>
            <a:pPr lvl="1"/>
            <a:r>
              <a:rPr lang="en-US" sz="2000" dirty="0" smtClean="0"/>
              <a:t>Video Games (Mobile)</a:t>
            </a:r>
          </a:p>
          <a:p>
            <a:r>
              <a:rPr lang="en-US" sz="2400" dirty="0" smtClean="0"/>
              <a:t>Abilities</a:t>
            </a:r>
          </a:p>
          <a:p>
            <a:pPr lvl="1"/>
            <a:r>
              <a:rPr lang="en-US" sz="2000" dirty="0" smtClean="0"/>
              <a:t>Java, Android, etc.</a:t>
            </a:r>
          </a:p>
          <a:p>
            <a:r>
              <a:rPr lang="en-US" sz="2400" dirty="0" smtClean="0"/>
              <a:t>LMU Curriculum</a:t>
            </a:r>
          </a:p>
          <a:p>
            <a:pPr lvl="1"/>
            <a:r>
              <a:rPr lang="en-US" sz="2000" dirty="0" smtClean="0"/>
              <a:t>Java, Data Structures, Graphics, etc.</a:t>
            </a:r>
          </a:p>
        </p:txBody>
      </p:sp>
    </p:spTree>
    <p:extLst>
      <p:ext uri="{BB962C8B-B14F-4D97-AF65-F5344CB8AC3E}">
        <p14:creationId xmlns:p14="http://schemas.microsoft.com/office/powerpoint/2010/main" val="4361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Scenario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1101"/>
            <a:ext cx="8596668" cy="48412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User is bored</a:t>
            </a:r>
          </a:p>
          <a:p>
            <a:r>
              <a:rPr lang="en-US" sz="2000" dirty="0" smtClean="0"/>
              <a:t>User Takes out unlocks phone</a:t>
            </a:r>
          </a:p>
          <a:p>
            <a:r>
              <a:rPr lang="en-US" sz="2000" dirty="0" smtClean="0"/>
              <a:t>User Opens Game</a:t>
            </a:r>
          </a:p>
          <a:p>
            <a:r>
              <a:rPr lang="en-US" sz="2000" dirty="0" smtClean="0"/>
              <a:t>Game shows Menu</a:t>
            </a:r>
            <a:r>
              <a:rPr lang="es-SV" sz="2000" dirty="0" smtClean="0"/>
              <a:t> </a:t>
            </a:r>
          </a:p>
          <a:p>
            <a:r>
              <a:rPr lang="en-US" sz="2000" dirty="0" smtClean="0"/>
              <a:t>User chooses Robot</a:t>
            </a:r>
          </a:p>
          <a:p>
            <a:r>
              <a:rPr lang="en-US" sz="2000" dirty="0" smtClean="0"/>
              <a:t>User chooses difficulty</a:t>
            </a:r>
          </a:p>
          <a:p>
            <a:r>
              <a:rPr lang="en-US" sz="2000" dirty="0" smtClean="0"/>
              <a:t>Game Prompts</a:t>
            </a:r>
          </a:p>
          <a:p>
            <a:r>
              <a:rPr lang="en-US" sz="2000" dirty="0" smtClean="0"/>
              <a:t>User Flicks Ball to Start </a:t>
            </a:r>
            <a:r>
              <a:rPr lang="en-US" sz="2000" dirty="0" smtClean="0"/>
              <a:t>play</a:t>
            </a:r>
          </a:p>
          <a:p>
            <a:r>
              <a:rPr lang="en-US" sz="2000" dirty="0" smtClean="0"/>
              <a:t>Game </a:t>
            </a:r>
            <a:r>
              <a:rPr lang="en-US" sz="2000" dirty="0" smtClean="0"/>
              <a:t>continues and User Wins</a:t>
            </a:r>
          </a:p>
          <a:p>
            <a:r>
              <a:rPr lang="en-US" sz="2000" dirty="0" smtClean="0"/>
              <a:t>User goes back to menu</a:t>
            </a:r>
          </a:p>
          <a:p>
            <a:r>
              <a:rPr lang="en-US" sz="2000" dirty="0" smtClean="0"/>
              <a:t>User exits game</a:t>
            </a:r>
          </a:p>
        </p:txBody>
      </p:sp>
    </p:spTree>
    <p:extLst>
      <p:ext uri="{BB962C8B-B14F-4D97-AF65-F5344CB8AC3E}">
        <p14:creationId xmlns:p14="http://schemas.microsoft.com/office/powerpoint/2010/main" val="328844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es-SV" dirty="0"/>
          </a:p>
        </p:txBody>
      </p:sp>
      <p:sp>
        <p:nvSpPr>
          <p:cNvPr id="4" name="Smiley Face 3"/>
          <p:cNvSpPr/>
          <p:nvPr/>
        </p:nvSpPr>
        <p:spPr>
          <a:xfrm>
            <a:off x="343959" y="1666875"/>
            <a:ext cx="666750" cy="6286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TextBox 5"/>
          <p:cNvSpPr txBox="1"/>
          <p:nvPr/>
        </p:nvSpPr>
        <p:spPr>
          <a:xfrm>
            <a:off x="315384" y="3213437"/>
            <a:ext cx="139065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Open Game</a:t>
            </a:r>
            <a:endParaRPr lang="es-SV" dirty="0"/>
          </a:p>
        </p:txBody>
      </p:sp>
      <p:sp>
        <p:nvSpPr>
          <p:cNvPr id="8" name="TextBox 7"/>
          <p:cNvSpPr txBox="1"/>
          <p:nvPr/>
        </p:nvSpPr>
        <p:spPr>
          <a:xfrm>
            <a:off x="1734609" y="4496395"/>
            <a:ext cx="198120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Select Play Robot</a:t>
            </a:r>
            <a:endParaRPr lang="es-SV" dirty="0"/>
          </a:p>
        </p:txBody>
      </p:sp>
      <p:sp>
        <p:nvSpPr>
          <p:cNvPr id="9" name="TextBox 8"/>
          <p:cNvSpPr txBox="1"/>
          <p:nvPr/>
        </p:nvSpPr>
        <p:spPr>
          <a:xfrm>
            <a:off x="4819650" y="2838063"/>
            <a:ext cx="154305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Play Game/Flicks Ball</a:t>
            </a:r>
            <a:endParaRPr lang="es-SV" dirty="0"/>
          </a:p>
        </p:txBody>
      </p:sp>
      <p:sp>
        <p:nvSpPr>
          <p:cNvPr id="10" name="TextBox 9"/>
          <p:cNvSpPr txBox="1"/>
          <p:nvPr/>
        </p:nvSpPr>
        <p:spPr>
          <a:xfrm>
            <a:off x="5829300" y="4496395"/>
            <a:ext cx="1562100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Player Wins or loses</a:t>
            </a:r>
            <a:endParaRPr lang="es-SV" dirty="0"/>
          </a:p>
        </p:txBody>
      </p:sp>
      <p:sp>
        <p:nvSpPr>
          <p:cNvPr id="11" name="TextBox 10"/>
          <p:cNvSpPr txBox="1"/>
          <p:nvPr/>
        </p:nvSpPr>
        <p:spPr>
          <a:xfrm>
            <a:off x="7239000" y="3421618"/>
            <a:ext cx="152400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Play Again</a:t>
            </a:r>
            <a:endParaRPr lang="es-SV" dirty="0"/>
          </a:p>
        </p:txBody>
      </p:sp>
      <p:sp>
        <p:nvSpPr>
          <p:cNvPr id="13" name="TextBox 12"/>
          <p:cNvSpPr txBox="1"/>
          <p:nvPr/>
        </p:nvSpPr>
        <p:spPr>
          <a:xfrm>
            <a:off x="8597727" y="4496395"/>
            <a:ext cx="1352550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Terminates Game</a:t>
            </a:r>
            <a:endParaRPr lang="es-SV" dirty="0"/>
          </a:p>
        </p:txBody>
      </p:sp>
      <p:sp>
        <p:nvSpPr>
          <p:cNvPr id="14" name="TextBox 13"/>
          <p:cNvSpPr txBox="1"/>
          <p:nvPr/>
        </p:nvSpPr>
        <p:spPr>
          <a:xfrm>
            <a:off x="343959" y="4286250"/>
            <a:ext cx="728084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Menu</a:t>
            </a:r>
            <a:endParaRPr lang="es-SV" dirty="0"/>
          </a:p>
        </p:txBody>
      </p:sp>
      <p:sp>
        <p:nvSpPr>
          <p:cNvPr id="15" name="TextBox 14"/>
          <p:cNvSpPr txBox="1"/>
          <p:nvPr/>
        </p:nvSpPr>
        <p:spPr>
          <a:xfrm>
            <a:off x="5719563" y="5848171"/>
            <a:ext cx="176708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Return to Menu</a:t>
            </a:r>
            <a:endParaRPr lang="es-SV" dirty="0"/>
          </a:p>
        </p:txBody>
      </p:sp>
      <p:cxnSp>
        <p:nvCxnSpPr>
          <p:cNvPr id="21" name="Straight Arrow Connector 20"/>
          <p:cNvCxnSpPr>
            <a:endCxn id="14" idx="0"/>
          </p:cNvCxnSpPr>
          <p:nvPr/>
        </p:nvCxnSpPr>
        <p:spPr>
          <a:xfrm>
            <a:off x="708001" y="3606284"/>
            <a:ext cx="0" cy="67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8" idx="1"/>
          </p:cNvCxnSpPr>
          <p:nvPr/>
        </p:nvCxnSpPr>
        <p:spPr>
          <a:xfrm>
            <a:off x="1072043" y="4470916"/>
            <a:ext cx="662566" cy="21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</p:cNvCxnSpPr>
          <p:nvPr/>
        </p:nvCxnSpPr>
        <p:spPr>
          <a:xfrm flipV="1">
            <a:off x="2725209" y="3698617"/>
            <a:ext cx="210609" cy="79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19563" y="3786872"/>
            <a:ext cx="109737" cy="70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239000" y="3790950"/>
            <a:ext cx="300702" cy="67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1"/>
          </p:cNvCxnSpPr>
          <p:nvPr/>
        </p:nvCxnSpPr>
        <p:spPr>
          <a:xfrm flipH="1" flipV="1">
            <a:off x="6362700" y="3544424"/>
            <a:ext cx="876300" cy="6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4"/>
          </p:cNvCxnSpPr>
          <p:nvPr/>
        </p:nvCxnSpPr>
        <p:spPr>
          <a:xfrm>
            <a:off x="677334" y="2295525"/>
            <a:ext cx="0" cy="91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</p:cNvCxnSpPr>
          <p:nvPr/>
        </p:nvCxnSpPr>
        <p:spPr>
          <a:xfrm>
            <a:off x="7391400" y="4819561"/>
            <a:ext cx="1206327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5" idx="0"/>
          </p:cNvCxnSpPr>
          <p:nvPr/>
        </p:nvCxnSpPr>
        <p:spPr>
          <a:xfrm flipH="1">
            <a:off x="6603107" y="5142726"/>
            <a:ext cx="7243" cy="70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1"/>
          </p:cNvCxnSpPr>
          <p:nvPr/>
        </p:nvCxnSpPr>
        <p:spPr>
          <a:xfrm flipH="1" flipV="1">
            <a:off x="533400" y="4681061"/>
            <a:ext cx="5186163" cy="135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70076" y="3329285"/>
            <a:ext cx="203292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Chooses Difficulty</a:t>
            </a:r>
          </a:p>
        </p:txBody>
      </p:sp>
      <p:cxnSp>
        <p:nvCxnSpPr>
          <p:cNvPr id="47" name="Straight Arrow Connector 46"/>
          <p:cNvCxnSpPr>
            <a:stCxn id="44" idx="3"/>
            <a:endCxn id="9" idx="1"/>
          </p:cNvCxnSpPr>
          <p:nvPr/>
        </p:nvCxnSpPr>
        <p:spPr>
          <a:xfrm flipV="1">
            <a:off x="4103005" y="3299728"/>
            <a:ext cx="716645" cy="21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pPr algn="ctr"/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66849"/>
            <a:ext cx="2614993" cy="511524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56" y="1466848"/>
            <a:ext cx="2636224" cy="5115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009" y="1466848"/>
            <a:ext cx="2640670" cy="51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es-SV" dirty="0"/>
          </a:p>
        </p:txBody>
      </p:sp>
      <p:sp>
        <p:nvSpPr>
          <p:cNvPr id="4" name="TextBox 3"/>
          <p:cNvSpPr txBox="1"/>
          <p:nvPr/>
        </p:nvSpPr>
        <p:spPr>
          <a:xfrm>
            <a:off x="2571750" y="3282613"/>
            <a:ext cx="381000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Game</a:t>
            </a:r>
            <a:endParaRPr lang="es-SV" dirty="0"/>
          </a:p>
        </p:txBody>
      </p:sp>
      <p:sp>
        <p:nvSpPr>
          <p:cNvPr id="5" name="TextBox 4"/>
          <p:cNvSpPr txBox="1"/>
          <p:nvPr/>
        </p:nvSpPr>
        <p:spPr>
          <a:xfrm>
            <a:off x="2571750" y="3651945"/>
            <a:ext cx="3810000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renderSprites</a:t>
            </a:r>
            <a:r>
              <a:rPr lang="en-US" dirty="0" smtClean="0"/>
              <a:t>()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enderLayout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getBallLocation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getScore</a:t>
            </a:r>
            <a:r>
              <a:rPr lang="en-US" dirty="0" smtClean="0"/>
              <a:t>()</a:t>
            </a:r>
          </a:p>
          <a:p>
            <a:endParaRPr lang="es-SV" dirty="0"/>
          </a:p>
        </p:txBody>
      </p:sp>
      <p:sp>
        <p:nvSpPr>
          <p:cNvPr id="6" name="Flowchart: Decision 5"/>
          <p:cNvSpPr/>
          <p:nvPr/>
        </p:nvSpPr>
        <p:spPr>
          <a:xfrm>
            <a:off x="6381750" y="3651945"/>
            <a:ext cx="419100" cy="316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 flipV="1">
            <a:off x="6800850" y="3651945"/>
            <a:ext cx="1352550" cy="15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53400" y="3326547"/>
            <a:ext cx="203835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Robot</a:t>
            </a:r>
            <a:endParaRPr lang="es-SV" dirty="0"/>
          </a:p>
        </p:txBody>
      </p:sp>
      <p:sp>
        <p:nvSpPr>
          <p:cNvPr id="10" name="TextBox 9"/>
          <p:cNvSpPr txBox="1"/>
          <p:nvPr/>
        </p:nvSpPr>
        <p:spPr>
          <a:xfrm>
            <a:off x="8153400" y="3698111"/>
            <a:ext cx="2038350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robotDifficulty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robotNextMove</a:t>
            </a:r>
            <a:r>
              <a:rPr lang="en-US" dirty="0" smtClean="0"/>
              <a:t>()</a:t>
            </a:r>
            <a:endParaRPr lang="es-SV" dirty="0"/>
          </a:p>
        </p:txBody>
      </p:sp>
      <p:sp>
        <p:nvSpPr>
          <p:cNvPr id="11" name="TextBox 10"/>
          <p:cNvSpPr txBox="1"/>
          <p:nvPr/>
        </p:nvSpPr>
        <p:spPr>
          <a:xfrm>
            <a:off x="677334" y="1562100"/>
            <a:ext cx="189441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s-SV" dirty="0"/>
          </a:p>
        </p:txBody>
      </p:sp>
      <p:sp>
        <p:nvSpPr>
          <p:cNvPr id="12" name="TextBox 11"/>
          <p:cNvSpPr txBox="1"/>
          <p:nvPr/>
        </p:nvSpPr>
        <p:spPr>
          <a:xfrm>
            <a:off x="677334" y="1931432"/>
            <a:ext cx="1894416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userLevel</a:t>
            </a:r>
            <a:r>
              <a:rPr lang="en-US" dirty="0" smtClean="0"/>
              <a:t>()</a:t>
            </a:r>
            <a:endParaRPr lang="es-SV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71550" y="2577763"/>
            <a:ext cx="1600200" cy="144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4379" y="1709340"/>
            <a:ext cx="195117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Game Load State</a:t>
            </a:r>
            <a:endParaRPr lang="es-SV" dirty="0"/>
          </a:p>
        </p:txBody>
      </p:sp>
      <p:sp>
        <p:nvSpPr>
          <p:cNvPr id="7" name="TextBox 6"/>
          <p:cNvSpPr txBox="1"/>
          <p:nvPr/>
        </p:nvSpPr>
        <p:spPr>
          <a:xfrm>
            <a:off x="3781479" y="2467212"/>
            <a:ext cx="200407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Game Menu State</a:t>
            </a:r>
            <a:endParaRPr lang="es-SV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809967" y="1224002"/>
            <a:ext cx="0" cy="48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4783517" y="2078672"/>
            <a:ext cx="26450" cy="38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9150" y="3218497"/>
            <a:ext cx="141590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Tournament</a:t>
            </a:r>
            <a:endParaRPr lang="es-SV" dirty="0"/>
          </a:p>
        </p:txBody>
      </p:sp>
      <p:sp>
        <p:nvSpPr>
          <p:cNvPr id="13" name="TextBox 12"/>
          <p:cNvSpPr txBox="1"/>
          <p:nvPr/>
        </p:nvSpPr>
        <p:spPr>
          <a:xfrm>
            <a:off x="2928360" y="3218497"/>
            <a:ext cx="85311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Online</a:t>
            </a:r>
            <a:endParaRPr lang="es-SV" dirty="0"/>
          </a:p>
        </p:txBody>
      </p:sp>
      <p:sp>
        <p:nvSpPr>
          <p:cNvPr id="14" name="TextBox 13"/>
          <p:cNvSpPr txBox="1"/>
          <p:nvPr/>
        </p:nvSpPr>
        <p:spPr>
          <a:xfrm>
            <a:off x="4975668" y="3218497"/>
            <a:ext cx="77643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Robot</a:t>
            </a:r>
            <a:endParaRPr lang="es-SV" dirty="0"/>
          </a:p>
        </p:txBody>
      </p:sp>
      <p:sp>
        <p:nvSpPr>
          <p:cNvPr id="15" name="TextBox 14"/>
          <p:cNvSpPr txBox="1"/>
          <p:nvPr/>
        </p:nvSpPr>
        <p:spPr>
          <a:xfrm>
            <a:off x="7181850" y="3218497"/>
            <a:ext cx="102303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 player</a:t>
            </a:r>
            <a:endParaRPr lang="es-SV" dirty="0"/>
          </a:p>
        </p:txBody>
      </p:sp>
      <p:cxnSp>
        <p:nvCxnSpPr>
          <p:cNvPr id="17" name="Straight Arrow Connector 16"/>
          <p:cNvCxnSpPr>
            <a:stCxn id="7" idx="1"/>
            <a:endCxn id="12" idx="0"/>
          </p:cNvCxnSpPr>
          <p:nvPr/>
        </p:nvCxnSpPr>
        <p:spPr>
          <a:xfrm flipH="1">
            <a:off x="1527100" y="2651878"/>
            <a:ext cx="2254379" cy="56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86150" y="2836544"/>
            <a:ext cx="609600" cy="38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0"/>
          </p:cNvCxnSpPr>
          <p:nvPr/>
        </p:nvCxnSpPr>
        <p:spPr>
          <a:xfrm flipH="1">
            <a:off x="5363884" y="2836544"/>
            <a:ext cx="8216" cy="38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5" idx="0"/>
          </p:cNvCxnSpPr>
          <p:nvPr/>
        </p:nvCxnSpPr>
        <p:spPr>
          <a:xfrm>
            <a:off x="5785554" y="2651878"/>
            <a:ext cx="1907815" cy="56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83315" y="3825475"/>
            <a:ext cx="255069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Choose Difficulty State</a:t>
            </a:r>
            <a:endParaRPr lang="es-SV" dirty="0"/>
          </a:p>
        </p:txBody>
      </p:sp>
      <p:sp>
        <p:nvSpPr>
          <p:cNvPr id="29" name="TextBox 28"/>
          <p:cNvSpPr txBox="1"/>
          <p:nvPr/>
        </p:nvSpPr>
        <p:spPr>
          <a:xfrm>
            <a:off x="2064425" y="3825475"/>
            <a:ext cx="203132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Connect to Player</a:t>
            </a:r>
            <a:endParaRPr lang="es-SV" dirty="0"/>
          </a:p>
        </p:txBody>
      </p:sp>
      <p:sp>
        <p:nvSpPr>
          <p:cNvPr id="30" name="TextBox 29"/>
          <p:cNvSpPr txBox="1"/>
          <p:nvPr/>
        </p:nvSpPr>
        <p:spPr>
          <a:xfrm>
            <a:off x="3763045" y="4999072"/>
            <a:ext cx="139172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Game State</a:t>
            </a:r>
            <a:endParaRPr lang="es-SV" dirty="0"/>
          </a:p>
        </p:txBody>
      </p:sp>
      <p:cxnSp>
        <p:nvCxnSpPr>
          <p:cNvPr id="32" name="Straight Arrow Connector 31"/>
          <p:cNvCxnSpPr>
            <a:stCxn id="13" idx="2"/>
          </p:cNvCxnSpPr>
          <p:nvPr/>
        </p:nvCxnSpPr>
        <p:spPr>
          <a:xfrm flipH="1">
            <a:off x="3354919" y="3587829"/>
            <a:ext cx="1" cy="23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</p:cNvCxnSpPr>
          <p:nvPr/>
        </p:nvCxnSpPr>
        <p:spPr>
          <a:xfrm flipH="1">
            <a:off x="5363883" y="3587829"/>
            <a:ext cx="1" cy="23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0" idx="1"/>
          </p:cNvCxnSpPr>
          <p:nvPr/>
        </p:nvCxnSpPr>
        <p:spPr>
          <a:xfrm>
            <a:off x="870236" y="3587829"/>
            <a:ext cx="2892809" cy="159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354919" y="4194807"/>
            <a:ext cx="640181" cy="80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629150" y="4207428"/>
            <a:ext cx="494995" cy="79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0" idx="3"/>
          </p:cNvCxnSpPr>
          <p:nvPr/>
        </p:nvCxnSpPr>
        <p:spPr>
          <a:xfrm flipH="1">
            <a:off x="5154773" y="3587829"/>
            <a:ext cx="2973430" cy="159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9003" y="4999072"/>
            <a:ext cx="1382494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Pause Menu</a:t>
            </a:r>
            <a:endParaRPr lang="es-SV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154773" y="5368404"/>
            <a:ext cx="2964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1"/>
            <a:endCxn id="30" idx="3"/>
          </p:cNvCxnSpPr>
          <p:nvPr/>
        </p:nvCxnSpPr>
        <p:spPr>
          <a:xfrm flipH="1">
            <a:off x="5154773" y="5183738"/>
            <a:ext cx="2964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19150" y="1949050"/>
            <a:ext cx="189680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Terminate Game</a:t>
            </a:r>
          </a:p>
        </p:txBody>
      </p:sp>
      <p:cxnSp>
        <p:nvCxnSpPr>
          <p:cNvPr id="74" name="Straight Arrow Connector 73"/>
          <p:cNvCxnSpPr>
            <a:endCxn id="72" idx="3"/>
          </p:cNvCxnSpPr>
          <p:nvPr/>
        </p:nvCxnSpPr>
        <p:spPr>
          <a:xfrm flipH="1" flipV="1">
            <a:off x="2715951" y="2133716"/>
            <a:ext cx="1074999" cy="33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7" idx="3"/>
          </p:cNvCxnSpPr>
          <p:nvPr/>
        </p:nvCxnSpPr>
        <p:spPr>
          <a:xfrm rot="10800000">
            <a:off x="5785555" y="2651878"/>
            <a:ext cx="3488451" cy="2347194"/>
          </a:xfrm>
          <a:prstGeom prst="bentConnector3">
            <a:avLst>
              <a:gd name="adj1" fmla="val 9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4424237" y="720409"/>
            <a:ext cx="730536" cy="639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" name="TextBox 4"/>
          <p:cNvSpPr txBox="1"/>
          <p:nvPr/>
        </p:nvSpPr>
        <p:spPr>
          <a:xfrm>
            <a:off x="4465161" y="854670"/>
            <a:ext cx="6896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2106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242</TotalTime>
  <Words>311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Flick Stick</vt:lpstr>
      <vt:lpstr>Flick Stick Description</vt:lpstr>
      <vt:lpstr>Project Goals</vt:lpstr>
      <vt:lpstr>Justification</vt:lpstr>
      <vt:lpstr>Scenario</vt:lpstr>
      <vt:lpstr>Use Case Diagram</vt:lpstr>
      <vt:lpstr>Screen Shots</vt:lpstr>
      <vt:lpstr>Class Diagram</vt:lpstr>
      <vt:lpstr>State Diagram</vt:lpstr>
      <vt:lpstr>Project Challenges</vt:lpstr>
      <vt:lpstr>Status Update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Flick Stick</dc:title>
  <dc:creator>Anthony Menjivar</dc:creator>
  <cp:lastModifiedBy>Anthony Menjivar</cp:lastModifiedBy>
  <cp:revision>59</cp:revision>
  <dcterms:created xsi:type="dcterms:W3CDTF">2015-01-21T21:53:58Z</dcterms:created>
  <dcterms:modified xsi:type="dcterms:W3CDTF">2015-03-19T00:28:25Z</dcterms:modified>
</cp:coreProperties>
</file>