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8839E-F35A-4B05-BB72-62900CA0F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B55011-DB9A-45BA-AB65-6DC603DF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042FA2-459B-4FF0-8F22-3A987358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EFD-9D52-41CF-A99B-8F56B5D1D064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3631E-9F2A-4F24-815A-9EF99DC4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F90E6B-EE8E-4DCD-8475-05C58C79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9383-A31E-4408-9B49-F479972A0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24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1CB25-0DB6-4C6A-960C-42B99EC5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B7B658-B5C9-4774-AC66-D1DB140F0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F3D494-948B-429E-AF66-F38AF352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EFD-9D52-41CF-A99B-8F56B5D1D064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06F2BB-B71E-46E5-B60C-03EF47CB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EE639-99A5-40A8-A895-D816AC3B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9383-A31E-4408-9B49-F479972A0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00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773E97-D1FC-47CA-957D-B32B972F0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A6094B-1EE7-43BD-98C9-BA7E3A4F0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583D51-2262-4150-8FC3-E43BE0ED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EFD-9D52-41CF-A99B-8F56B5D1D064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59F301-1114-4308-8B8C-C9A84D3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0F3469-9410-4887-A63F-CC49025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9383-A31E-4408-9B49-F479972A0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89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570A-0E9C-486B-A6A7-C67FDCBF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4E9DBF-8984-4C5F-B743-47F53A5A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C05D0D-3907-4552-87BF-7567EE47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EFD-9D52-41CF-A99B-8F56B5D1D064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8CC0F9-2B2E-49F1-B9EC-B25EFF63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5859D-362F-453A-BF0C-36F32506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9383-A31E-4408-9B49-F479972A0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6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1806D-A5D5-47DF-BD66-6930234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36FD2F-1C40-4510-95FB-F0AB1850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DFA215-306D-41ED-B3CB-E00F8AFD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EFD-9D52-41CF-A99B-8F56B5D1D064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A7FFFB-0AD4-4CF3-9488-80AA1DBB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6C3B7D-3FF1-4BFE-A956-041C6388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9383-A31E-4408-9B49-F479972A0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85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87DC6-EC7E-4F66-AC37-D6B9423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005456-8202-4770-816F-F0ADC3E8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6E4F77-D8B6-4972-922B-326621E1F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6F2B33-6FA9-489F-BB0C-2B131154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EFD-9D52-41CF-A99B-8F56B5D1D064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C96D7D-8AE4-464D-B88D-69134C68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274C45-6AB9-480B-82BF-F6E6E49E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9383-A31E-4408-9B49-F479972A0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9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C750D-AE56-49FB-80B8-EAB93A46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A41599-EB5C-47D3-82EA-03BED9EC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6E227D-EDBA-45C7-A1B7-744622A32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DBF918-6C21-46EC-A6B5-0A2CC438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458962-0DE8-4843-8EF3-ADD33523C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D205F5-E6F7-4E87-A485-42FA0F07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EFD-9D52-41CF-A99B-8F56B5D1D064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DE91DD-8257-421F-AFF6-A7342AC4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D595AD-8546-449C-A7D2-B08C6FF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9383-A31E-4408-9B49-F479972A0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18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70EB0-76B3-4F88-8FC6-C93E6A2B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6990E7-C885-47A9-BF69-4810C170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EFD-9D52-41CF-A99B-8F56B5D1D064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6DDEEF-33CF-43C3-9CBE-F37FBE6D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D9AFEC-B00D-4386-AF1E-7751120F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9383-A31E-4408-9B49-F479972A0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A6F59-B97B-4B53-9CED-090F2D37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EFD-9D52-41CF-A99B-8F56B5D1D064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F6804E-ADA3-4C45-918F-9C9A0B42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B61DB-BFD7-429B-A4CF-AD38E97D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9383-A31E-4408-9B49-F479972A0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1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A020C-6AC3-4714-B343-D5B4A212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2B0431-3EE8-46B7-AD2F-79173D9E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20BE28-7B04-4A8A-BCE6-D1EC18905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7D1630-1D13-4990-B134-26DE12CC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EFD-9D52-41CF-A99B-8F56B5D1D064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7ED179-49E3-4245-A5C6-63FD670C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15073E-3AFD-4EE8-8506-833FB02B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9383-A31E-4408-9B49-F479972A0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71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DA9F6-9DEA-4D9C-B605-3F4E0225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355AB7-F120-417F-8134-79957450C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5B975D-1DC7-445D-B91D-57677B8AB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5B55FE-991A-4806-8B2E-34A717A6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EFD-9D52-41CF-A99B-8F56B5D1D064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3435D6-D60A-43DF-8785-69599A06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C7FE6B-B683-42A9-821D-ACEC0C15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9383-A31E-4408-9B49-F479972A0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3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088E7E-D53F-486D-82A5-15D0000E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82E0B-3428-4E3D-80F0-A19DC8EC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29560F-8A0B-41C6-A6CC-5C9F5196F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48EFD-9D52-41CF-A99B-8F56B5D1D064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36073-8B25-44B6-B32C-7D87DF978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9E9EAA-8BB5-498A-9EE3-2FD7D364C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9383-A31E-4408-9B49-F479972A0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71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3D040859-F111-4D3D-A824-0BC68D087C0D}"/>
              </a:ext>
            </a:extLst>
          </p:cNvPr>
          <p:cNvSpPr/>
          <p:nvPr/>
        </p:nvSpPr>
        <p:spPr>
          <a:xfrm>
            <a:off x="430748" y="745452"/>
            <a:ext cx="11330504" cy="262499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1DBE66A-5F29-4413-A752-E4FF5A01BDC9}"/>
              </a:ext>
            </a:extLst>
          </p:cNvPr>
          <p:cNvSpPr/>
          <p:nvPr/>
        </p:nvSpPr>
        <p:spPr>
          <a:xfrm>
            <a:off x="378495" y="3600172"/>
            <a:ext cx="11330504" cy="250610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9D8B97-4B7F-4683-AD2A-818EE45B962C}"/>
              </a:ext>
            </a:extLst>
          </p:cNvPr>
          <p:cNvSpPr txBox="1"/>
          <p:nvPr/>
        </p:nvSpPr>
        <p:spPr>
          <a:xfrm>
            <a:off x="2036765" y="216542"/>
            <a:ext cx="953670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								</a:t>
            </a:r>
            <a:r>
              <a:rPr lang="es-ES" b="1" dirty="0">
                <a:solidFill>
                  <a:srgbClr val="FF0000"/>
                </a:solidFill>
              </a:rPr>
              <a:t>AUTO_V4</a:t>
            </a:r>
          </a:p>
          <a:p>
            <a:endParaRPr lang="es-ES" dirty="0"/>
          </a:p>
          <a:p>
            <a:r>
              <a:rPr lang="es-ES" sz="1400" dirty="0"/>
              <a:t>200 CRÉDITOS: </a:t>
            </a:r>
          </a:p>
          <a:p>
            <a:r>
              <a:rPr lang="es-ES" sz="1400" dirty="0"/>
              <a:t>	AUTO CON MENOS DE 450HP/330KW SEAN ANTERIORES DEL 2010</a:t>
            </a:r>
          </a:p>
          <a:p>
            <a:r>
              <a:rPr lang="es-ES" sz="1400" dirty="0"/>
              <a:t>	AUTOS CON MENOS DE 250HP/183KW ENTRE 2010 Y 2018</a:t>
            </a:r>
          </a:p>
          <a:p>
            <a:r>
              <a:rPr lang="es-ES" sz="1400" dirty="0"/>
              <a:t>	AUTOS CON MENOS DE 200HP/147KW A PARTIR DEL 2018 EN ADELANTE	</a:t>
            </a:r>
          </a:p>
          <a:p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350 CRÉDITOS</a:t>
            </a:r>
            <a:r>
              <a:rPr lang="es-ES" sz="1400" dirty="0"/>
              <a:t>:</a:t>
            </a:r>
          </a:p>
          <a:p>
            <a:r>
              <a:rPr lang="es-ES" sz="1400" dirty="0"/>
              <a:t>	 AUTOS CON MAS DE 450HP/330KW SEAN ANTERIORES DEL 2010</a:t>
            </a:r>
          </a:p>
          <a:p>
            <a:r>
              <a:rPr lang="es-ES" sz="1400" dirty="0"/>
              <a:t>	 AUTOS ENTRE 250HP/183KW HASTA 350HP/257KW A PARTIR DEL 2010 EN ADELANTE</a:t>
            </a:r>
          </a:p>
          <a:p>
            <a:r>
              <a:rPr lang="es-ES" sz="1400" dirty="0"/>
              <a:t>	 AUTOS ENTRE 200HP/147KW HASTA 250HP/183KW A PARTIR DEL 2018 EN ADELANTE</a:t>
            </a:r>
          </a:p>
          <a:p>
            <a:r>
              <a:rPr lang="es-ES" sz="1400" dirty="0"/>
              <a:t>400 CRÉDITOS:</a:t>
            </a:r>
          </a:p>
          <a:p>
            <a:r>
              <a:rPr lang="es-ES" sz="1400" dirty="0"/>
              <a:t>	AUTOS ENTRE 350HP/257KW HASTA 450HP/330KW A PARTIR DEL 2010 EN ADELANTE</a:t>
            </a:r>
          </a:p>
          <a:p>
            <a:r>
              <a:rPr lang="es-ES" sz="1400" dirty="0"/>
              <a:t>600 CRÉDITOS:</a:t>
            </a:r>
          </a:p>
          <a:p>
            <a:r>
              <a:rPr lang="es-ES" sz="1400" dirty="0"/>
              <a:t>	AUTOS CON MAS DE 450HP/330KW A PARTIR DEL 2010 EN ADELANTE  ( SIEMPRE MARCADA RACE OBLIGATORIA )</a:t>
            </a:r>
          </a:p>
          <a:p>
            <a:endParaRPr lang="es-ES" sz="1600" dirty="0"/>
          </a:p>
          <a:p>
            <a:endParaRPr lang="es-ES" dirty="0"/>
          </a:p>
          <a:p>
            <a:r>
              <a:rPr lang="es-ES" dirty="0"/>
              <a:t>200 CRÉDITOS:</a:t>
            </a:r>
          </a:p>
          <a:p>
            <a:r>
              <a:rPr lang="es-ES" dirty="0"/>
              <a:t>	 AUTO CON MENOS DE 450HP/330KW SEAN ANTERIORES DEL 2018</a:t>
            </a:r>
          </a:p>
          <a:p>
            <a:r>
              <a:rPr lang="es-ES" dirty="0"/>
              <a:t>	 AUTOS CON MENOS DE 300HP/220KW A PARTIR DEL 2018 EN ADELANTE</a:t>
            </a:r>
          </a:p>
          <a:p>
            <a:endParaRPr lang="es-ES" dirty="0"/>
          </a:p>
          <a:p>
            <a:r>
              <a:rPr lang="es-ES" dirty="0"/>
              <a:t>350 CRÉDITOS:</a:t>
            </a:r>
          </a:p>
          <a:p>
            <a:r>
              <a:rPr lang="es-ES" dirty="0"/>
              <a:t>	 AUTO CON MAS DE 300HP/220KW A PARTIR DEL 2018 EN ADELANTE</a:t>
            </a:r>
          </a:p>
          <a:p>
            <a:r>
              <a:rPr lang="es-ES" dirty="0"/>
              <a:t>	 AUTO CON MAS DE 450HP/330KW </a:t>
            </a:r>
          </a:p>
          <a:p>
            <a:pPr algn="ct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62BDBFE-2B8D-4566-8A57-527CE1E5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656" y="1341140"/>
            <a:ext cx="935038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7701881-BC25-413D-A088-C5CE19FFC277}"/>
              </a:ext>
            </a:extLst>
          </p:cNvPr>
          <p:cNvSpPr/>
          <p:nvPr/>
        </p:nvSpPr>
        <p:spPr>
          <a:xfrm>
            <a:off x="430748" y="852504"/>
            <a:ext cx="16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AUTO BENZINA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35883C3-566D-4286-9E25-46CF2682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230" y="4246184"/>
            <a:ext cx="935038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90441F2-56A9-42F6-AF83-7F827D96D3BB}"/>
              </a:ext>
            </a:extLst>
          </p:cNvPr>
          <p:cNvSpPr/>
          <p:nvPr/>
        </p:nvSpPr>
        <p:spPr>
          <a:xfrm>
            <a:off x="430748" y="3876852"/>
            <a:ext cx="1451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AUTO DIÉSEL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144C44-74BD-450A-B4E3-2F06AE103590}"/>
              </a:ext>
            </a:extLst>
          </p:cNvPr>
          <p:cNvSpPr txBox="1"/>
          <p:nvPr/>
        </p:nvSpPr>
        <p:spPr>
          <a:xfrm>
            <a:off x="673900" y="6064471"/>
            <a:ext cx="11139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CÁLCULO ES PARA EL COSTE DE ECOLINE / RACE POR LO QUE LAS DEMÁS OPERATIVAS DE OPCIONES2 PARA CIRCUITO SE SUMARÍAN LÓGICAMENTE A ESTE COSTE.</a:t>
            </a:r>
          </a:p>
          <a:p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7CA6252-F933-43EE-B822-FD84D93EBA13}"/>
              </a:ext>
            </a:extLst>
          </p:cNvPr>
          <p:cNvSpPr/>
          <p:nvPr/>
        </p:nvSpPr>
        <p:spPr>
          <a:xfrm>
            <a:off x="2711142" y="801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ESQUEMA DE CÁLCULOS DE PRECIOS DE LOS ARCHIVOS SLAVE/MASTER DESDE LA WEB www.dimspainfiles.es</a:t>
            </a:r>
          </a:p>
          <a:p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01FBC91-52ED-497B-93F5-63F6A0528F48}"/>
              </a:ext>
            </a:extLst>
          </p:cNvPr>
          <p:cNvSpPr/>
          <p:nvPr/>
        </p:nvSpPr>
        <p:spPr>
          <a:xfrm>
            <a:off x="2036766" y="1619794"/>
            <a:ext cx="1150571" cy="27867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6C17BE1-DB43-4ED4-8ED9-B0883A111001}"/>
              </a:ext>
            </a:extLst>
          </p:cNvPr>
          <p:cNvSpPr/>
          <p:nvPr/>
        </p:nvSpPr>
        <p:spPr>
          <a:xfrm>
            <a:off x="1993732" y="4922027"/>
            <a:ext cx="1568074" cy="38149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095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599B6229008264090086DE3C7CFA961" ma:contentTypeVersion="3" ma:contentTypeDescription="Crear nuevo documento." ma:contentTypeScope="" ma:versionID="704f59ac6e02a9baa933e48328736b4f">
  <xsd:schema xmlns:xsd="http://www.w3.org/2001/XMLSchema" xmlns:xs="http://www.w3.org/2001/XMLSchema" xmlns:p="http://schemas.microsoft.com/office/2006/metadata/properties" xmlns:ns2="35b941e1-f247-4cd6-9152-424dfbc4d7ba" targetNamespace="http://schemas.microsoft.com/office/2006/metadata/properties" ma:root="true" ma:fieldsID="4510880cf1cf393a621ba6119011cda6" ns2:_="">
    <xsd:import namespace="35b941e1-f247-4cd6-9152-424dfbc4d7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b941e1-f247-4cd6-9152-424dfbc4d7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50ECA4-7769-4CB9-8029-A1247468DA45}"/>
</file>

<file path=customXml/itemProps2.xml><?xml version="1.0" encoding="utf-8"?>
<ds:datastoreItem xmlns:ds="http://schemas.openxmlformats.org/officeDocument/2006/customXml" ds:itemID="{26FD2BDF-6A0B-4CC6-AF9C-F324F2F34C57}"/>
</file>

<file path=customXml/itemProps3.xml><?xml version="1.0" encoding="utf-8"?>
<ds:datastoreItem xmlns:ds="http://schemas.openxmlformats.org/officeDocument/2006/customXml" ds:itemID="{09137435-42B6-41FD-857F-A8B7B77EA9D8}"/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254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Juanma</dc:creator>
  <cp:lastModifiedBy>Juanma</cp:lastModifiedBy>
  <cp:revision>26</cp:revision>
  <cp:lastPrinted>2021-11-23T15:18:44Z</cp:lastPrinted>
  <dcterms:created xsi:type="dcterms:W3CDTF">2020-03-17T09:58:46Z</dcterms:created>
  <dcterms:modified xsi:type="dcterms:W3CDTF">2021-11-23T17:06:14Z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0x0101001599B6229008264090086DE3C7CFA961</vt:lpwstr>
  </property>
</Properties>
</file>