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30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73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7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8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8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3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1BF1-9D8B-4059-BA7C-D4BB87418296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4FDDC3-91A3-4756-BEDC-11CCC3ED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5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231" y="332508"/>
            <a:ext cx="8440496" cy="781163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exam: E-Invoice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231" y="2050474"/>
            <a:ext cx="7775478" cy="3228109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Mentors: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Thoại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Nguyễn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Đăng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   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Freshers: 								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Thái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Nhật								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Nguyễn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Nhựt Trường					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 Nguyễn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000" dirty="0" smtClean="0"/>
              <a:t> lục: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1.Giới thiệu E-Invoice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2.Phân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tích hệ thống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3.Demo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1.Giới thiệu: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3546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E-Invoice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Hóa đơn điện tử được xây dựng để quản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hóa đơn.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áo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cáo tổng thể về chi phí hàng tháng để người dùng có thể lập kế hoạch tiết kiệm tiền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Người dùng có thể đặt cảnh báo cho một lượng tiền tiêu thụ hạn chế mỗi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đó hóa đơn sẽ được chuyển đến khách hàng bằng phương tiện điện tử như: internet, email,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SMS...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Lợi ích: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iảm chi phí in ấn, lưu trữ và vận chuyển hóa đơn.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1.Giới thiệu: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3546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54" y="2447493"/>
            <a:ext cx="3241412" cy="1667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65" y="2955780"/>
            <a:ext cx="1828453" cy="1828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16" y="2837945"/>
            <a:ext cx="3232440" cy="16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2.Phân tích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45035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2.1 Cơ sỡ dữ liệu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2" y="2020557"/>
            <a:ext cx="8394240" cy="446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2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2.Phân tích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2.2 chức năng hệ thống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773382"/>
            <a:ext cx="8037175" cy="5084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0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141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Project exam: E-Invoice System</vt:lpstr>
      <vt:lpstr>Mục lục:</vt:lpstr>
      <vt:lpstr>1.Giới thiệu:</vt:lpstr>
      <vt:lpstr>1.Giới thiệu:</vt:lpstr>
      <vt:lpstr>2.Phân tích hệ thống</vt:lpstr>
      <vt:lpstr>2.Phân tích hệ thống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exam: E-Invoice System</dc:title>
  <dc:creator>Nhat</dc:creator>
  <cp:lastModifiedBy>Nhat</cp:lastModifiedBy>
  <cp:revision>7</cp:revision>
  <dcterms:created xsi:type="dcterms:W3CDTF">2019-01-16T09:10:02Z</dcterms:created>
  <dcterms:modified xsi:type="dcterms:W3CDTF">2019-01-16T11:23:21Z</dcterms:modified>
</cp:coreProperties>
</file>