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2760ffc8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2760ffc8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2760ffc8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2760ffc8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2760ffc8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2760ffc8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286d6c0c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286d6c0c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2760ffc8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2760ffc8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4bb032e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4bb032e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4e01f8c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4e01f8c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2760ffc8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2760ffc8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2760ffc8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2760ffc8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2760ffc8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2760ffc8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2760ffc8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2760ffc8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2760ffc8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2760ffc8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2760ffc8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2760ffc8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2760ffc8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2760ffc8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2760ffc8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2760ffc8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pygame.org/docs/ref/key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pygame.org/docs/ref/mixer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pygame.org/docs/ref/mouse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pygame.org/docs/ref/mouse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pygame.org/docs/ref/time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pygame.org/docs/ref/rect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pygame.org/docs/ref/rect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pygame.org/doc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ygame.org/docs/ref/surface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pygame.org/docs/ref/draw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pygame.org/docs/ref/image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pygame.org/docs/ref/fon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Manejo de gráficos en Python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Sergio Hernández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Manejo de teclado y movimiento (evento continuo)</a:t>
            </a:r>
            <a:endParaRPr/>
          </a:p>
        </p:txBody>
      </p:sp>
      <p:sp>
        <p:nvSpPr>
          <p:cNvPr id="131" name="Google Shape;131;p22"/>
          <p:cNvSpPr txBox="1"/>
          <p:nvPr>
            <p:ph idx="4294967295" type="body"/>
          </p:nvPr>
        </p:nvSpPr>
        <p:spPr>
          <a:xfrm>
            <a:off x="460950" y="743425"/>
            <a:ext cx="8222100" cy="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método get_pressed obtiene el estado de las teclas en cada frame</a:t>
            </a:r>
            <a:br>
              <a:rPr lang="es-419"/>
            </a:br>
            <a:r>
              <a:rPr lang="es-419" u="sng">
                <a:solidFill>
                  <a:schemeClr val="hlink"/>
                </a:solidFill>
                <a:hlinkClick r:id="rId3"/>
              </a:rPr>
              <a:t>https://www.pygame.org/docs/ref/key.html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 txBox="1"/>
          <p:nvPr>
            <p:ph idx="4294967295" type="body"/>
          </p:nvPr>
        </p:nvSpPr>
        <p:spPr>
          <a:xfrm>
            <a:off x="460950" y="1585100"/>
            <a:ext cx="8222100" cy="3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s-419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pygame </a:t>
            </a:r>
            <a:r>
              <a:rPr lang="es-419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s-419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s-419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sys</a:t>
            </a:r>
            <a:endParaRPr sz="13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init()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screen = display.set_mode((</a:t>
            </a:r>
            <a:r>
              <a:rPr lang="es-419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800</a:t>
            </a:r>
            <a:r>
              <a:rPr lang="es-419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600</a:t>
            </a:r>
            <a:r>
              <a:rPr lang="es-419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ball = image.load(</a:t>
            </a:r>
            <a:r>
              <a:rPr lang="es-419" sz="13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"ball.png"</a:t>
            </a:r>
            <a:r>
              <a:rPr lang="es-419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ball = transform.scale(ball, (</a:t>
            </a:r>
            <a:r>
              <a:rPr lang="es-419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s-419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s-419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x,y = </a:t>
            </a:r>
            <a:r>
              <a:rPr lang="es-419" sz="1300">
                <a:solidFill>
                  <a:srgbClr val="C5392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s-419" sz="13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300">
                <a:solidFill>
                  <a:srgbClr val="C5392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s-419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s-419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screen.fill((</a:t>
            </a:r>
            <a:r>
              <a:rPr lang="es-419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s-419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s-419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s-419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for</a:t>
            </a:r>
            <a:r>
              <a:rPr lang="es-419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 </a:t>
            </a:r>
            <a:r>
              <a:rPr lang="es-419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s-419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event.get():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s-419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s-419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e.type == QUIT: sys.exit()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300">
                <a:solidFill>
                  <a:srgbClr val="3F51B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s-419" sz="13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key.get_pressed()[K_d]:</a:t>
            </a:r>
            <a:endParaRPr sz="1300">
              <a:solidFill>
                <a:srgbClr val="37474F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s-419" sz="13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x= x + </a:t>
            </a:r>
            <a:r>
              <a:rPr lang="es-419" sz="1300">
                <a:solidFill>
                  <a:srgbClr val="C5392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endParaRPr sz="1300">
              <a:solidFill>
                <a:srgbClr val="37474F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screen.blit(ball, (x,y))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display.flip()</a:t>
            </a:r>
            <a:endParaRPr sz="13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Manejo de teclado y sonido (eventos discretos)</a:t>
            </a:r>
            <a:endParaRPr/>
          </a:p>
        </p:txBody>
      </p:sp>
      <p:sp>
        <p:nvSpPr>
          <p:cNvPr id="138" name="Google Shape;138;p23"/>
          <p:cNvSpPr txBox="1"/>
          <p:nvPr>
            <p:ph idx="4294967295" type="body"/>
          </p:nvPr>
        </p:nvSpPr>
        <p:spPr>
          <a:xfrm>
            <a:off x="460950" y="743425"/>
            <a:ext cx="8222100" cy="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evento KEYDOWN identifica cuando una tecla es presionada, esto solo es detectado en un frame específico</a:t>
            </a:r>
            <a:br>
              <a:rPr lang="es-419"/>
            </a:br>
            <a:r>
              <a:rPr lang="es-419" u="sng">
                <a:solidFill>
                  <a:schemeClr val="hlink"/>
                </a:solidFill>
                <a:hlinkClick r:id="rId3"/>
              </a:rPr>
              <a:t>https://www.pygame.org/docs/ref/mixer.html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 txBox="1"/>
          <p:nvPr>
            <p:ph idx="4294967295" type="body"/>
          </p:nvPr>
        </p:nvSpPr>
        <p:spPr>
          <a:xfrm>
            <a:off x="460950" y="1805400"/>
            <a:ext cx="8222100" cy="33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pygame </a:t>
            </a: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sys</a:t>
            </a:r>
            <a:endParaRPr sz="15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init()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screen = display.set_mode((</a:t>
            </a:r>
            <a:r>
              <a:rPr lang="es-419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800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600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mixer.init()</a:t>
            </a:r>
            <a:endParaRPr sz="1500">
              <a:solidFill>
                <a:srgbClr val="37474F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sound = mixer.</a:t>
            </a:r>
            <a:r>
              <a:rPr lang="es-419" sz="1500">
                <a:solidFill>
                  <a:srgbClr val="9C27B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Sound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-419" sz="1500">
                <a:solidFill>
                  <a:srgbClr val="388E3C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"bounce.wav"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screen.fill((</a:t>
            </a:r>
            <a:r>
              <a:rPr lang="es-419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    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for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 </a:t>
            </a: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event.get():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e.type == QUIT: sys.exit()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s-419" sz="1500">
                <a:solidFill>
                  <a:srgbClr val="3F51B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e.type == KEYDOWN and e.key == K_p:</a:t>
            </a:r>
            <a:endParaRPr sz="1500">
              <a:solidFill>
                <a:srgbClr val="37474F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sound.play()</a:t>
            </a:r>
            <a:endParaRPr sz="1500">
              <a:solidFill>
                <a:srgbClr val="37474F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display.flip()</a:t>
            </a:r>
            <a:endParaRPr sz="15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Uso del mouse (evento continuo)</a:t>
            </a:r>
            <a:endParaRPr/>
          </a:p>
        </p:txBody>
      </p:sp>
      <p:sp>
        <p:nvSpPr>
          <p:cNvPr id="145" name="Google Shape;145;p24"/>
          <p:cNvSpPr txBox="1"/>
          <p:nvPr>
            <p:ph idx="4294967295" type="body"/>
          </p:nvPr>
        </p:nvSpPr>
        <p:spPr>
          <a:xfrm>
            <a:off x="460950" y="743425"/>
            <a:ext cx="8222100" cy="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PyGame ofrece variables para obtener el estado de cada botón del mouse. </a:t>
            </a:r>
            <a:br>
              <a:rPr lang="es-419"/>
            </a:br>
            <a:r>
              <a:rPr lang="es-419" u="sng">
                <a:solidFill>
                  <a:schemeClr val="hlink"/>
                </a:solidFill>
                <a:hlinkClick r:id="rId3"/>
              </a:rPr>
              <a:t>https://www.pygame.org/docs/ref/mouse.html</a:t>
            </a:r>
            <a:endParaRPr/>
          </a:p>
        </p:txBody>
      </p:sp>
      <p:sp>
        <p:nvSpPr>
          <p:cNvPr id="146" name="Google Shape;146;p24"/>
          <p:cNvSpPr txBox="1"/>
          <p:nvPr>
            <p:ph idx="4294967295" type="body"/>
          </p:nvPr>
        </p:nvSpPr>
        <p:spPr>
          <a:xfrm>
            <a:off x="460950" y="1671625"/>
            <a:ext cx="8222100" cy="33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pygame </a:t>
            </a: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sys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init()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screen = display.set_mode((</a:t>
            </a:r>
            <a:r>
              <a:rPr lang="es-419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800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600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x, y = </a:t>
            </a:r>
            <a:r>
              <a:rPr lang="es-419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-419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screen.fill((</a:t>
            </a:r>
            <a:r>
              <a:rPr lang="es-419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    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 </a:t>
            </a: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event.get():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e.</a:t>
            </a:r>
            <a:r>
              <a:rPr lang="es-419" sz="15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== QUIT: sys.exit()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500">
                <a:solidFill>
                  <a:srgbClr val="3F51B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mouse.get_pressed()[</a:t>
            </a:r>
            <a:r>
              <a:rPr lang="es-419" sz="1500">
                <a:solidFill>
                  <a:srgbClr val="C5392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]:</a:t>
            </a:r>
            <a:endParaRPr sz="1500">
              <a:solidFill>
                <a:srgbClr val="37474F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x, y = mouse.get_pos()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draw.circle(screen, (</a:t>
            </a:r>
            <a:r>
              <a:rPr lang="es-419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32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159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 (x,y), </a:t>
            </a:r>
            <a:r>
              <a:rPr lang="es-419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30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-419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display.flip()</a:t>
            </a:r>
            <a:endParaRPr sz="15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Uso del mouse (evento discreto)</a:t>
            </a:r>
            <a:endParaRPr/>
          </a:p>
        </p:txBody>
      </p:sp>
      <p:sp>
        <p:nvSpPr>
          <p:cNvPr id="152" name="Google Shape;152;p25"/>
          <p:cNvSpPr txBox="1"/>
          <p:nvPr>
            <p:ph idx="4294967295" type="body"/>
          </p:nvPr>
        </p:nvSpPr>
        <p:spPr>
          <a:xfrm>
            <a:off x="460950" y="743425"/>
            <a:ext cx="8222100" cy="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PyGame captura el evento discreto del mouse en un solo frame</a:t>
            </a:r>
            <a:br>
              <a:rPr lang="es-419"/>
            </a:br>
            <a:r>
              <a:rPr lang="es-419" u="sng">
                <a:solidFill>
                  <a:schemeClr val="hlink"/>
                </a:solidFill>
                <a:hlinkClick r:id="rId3"/>
              </a:rPr>
              <a:t>https://www.pygame.org/docs/ref/mouse.html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 txBox="1"/>
          <p:nvPr>
            <p:ph idx="4294967295" type="body"/>
          </p:nvPr>
        </p:nvSpPr>
        <p:spPr>
          <a:xfrm>
            <a:off x="460950" y="1671625"/>
            <a:ext cx="8222100" cy="33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pygame </a:t>
            </a: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sys</a:t>
            </a:r>
            <a:endParaRPr sz="15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init()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screen = display.set_mode((</a:t>
            </a:r>
            <a:r>
              <a:rPr lang="es-419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800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600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x, y = 100, 100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screen.fill((</a:t>
            </a:r>
            <a:r>
              <a:rPr lang="es-419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    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 </a:t>
            </a: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event.get():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e.type == QUIT: sys.exit() 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s-419" sz="1500">
                <a:solidFill>
                  <a:srgbClr val="3F51B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e.type == MOUSEBUTTONDOWN </a:t>
            </a:r>
            <a:r>
              <a:rPr lang="es-419" sz="1500">
                <a:solidFill>
                  <a:srgbClr val="3F51B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e.button==1:</a:t>
            </a:r>
            <a:endParaRPr sz="1500">
              <a:solidFill>
                <a:srgbClr val="37474F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x, y = mouse.get_pos()</a:t>
            </a:r>
            <a:endParaRPr sz="1500">
              <a:solidFill>
                <a:srgbClr val="37474F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draw.circle(screen, (</a:t>
            </a:r>
            <a:r>
              <a:rPr lang="es-419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32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159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 (x,y), </a:t>
            </a:r>
            <a:r>
              <a:rPr lang="es-419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30, 0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display.flip()</a:t>
            </a:r>
            <a:endParaRPr sz="15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Establecer los frames por segundo</a:t>
            </a:r>
            <a:endParaRPr/>
          </a:p>
        </p:txBody>
      </p:sp>
      <p:sp>
        <p:nvSpPr>
          <p:cNvPr id="159" name="Google Shape;159;p26"/>
          <p:cNvSpPr txBox="1"/>
          <p:nvPr>
            <p:ph idx="4294967295" type="body"/>
          </p:nvPr>
        </p:nvSpPr>
        <p:spPr>
          <a:xfrm>
            <a:off x="460950" y="743425"/>
            <a:ext cx="8222100" cy="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que la ejecución sea uniforme en todas las computadoras se debe usar un reloj y establecer los frames por segundo deseados</a:t>
            </a:r>
            <a:br>
              <a:rPr lang="es-419"/>
            </a:br>
            <a:r>
              <a:rPr lang="es-419" u="sng">
                <a:solidFill>
                  <a:schemeClr val="hlink"/>
                </a:solidFill>
                <a:hlinkClick r:id="rId3"/>
              </a:rPr>
              <a:t>https://www.pygame.org/docs/ref/time.html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 txBox="1"/>
          <p:nvPr>
            <p:ph idx="4294967295" type="body"/>
          </p:nvPr>
        </p:nvSpPr>
        <p:spPr>
          <a:xfrm>
            <a:off x="460950" y="2154225"/>
            <a:ext cx="8222100" cy="29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pygame </a:t>
            </a: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sys</a:t>
            </a:r>
            <a:endParaRPr sz="15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init()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screen = display.set_mode(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-419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800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600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clock = time.</a:t>
            </a:r>
            <a:r>
              <a:rPr lang="es-419" sz="1500">
                <a:solidFill>
                  <a:srgbClr val="9C27B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Clock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500">
              <a:solidFill>
                <a:srgbClr val="37474F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screen.fill((</a:t>
            </a:r>
            <a:r>
              <a:rPr lang="es-419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 </a:t>
            </a: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event.get():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e.type == QUIT: sys.exit()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   clock.tick(</a:t>
            </a:r>
            <a:r>
              <a:rPr lang="es-419" sz="1500">
                <a:solidFill>
                  <a:srgbClr val="C5392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30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display.flip()</a:t>
            </a:r>
            <a:endParaRPr sz="15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Detectar colisiones</a:t>
            </a:r>
            <a:endParaRPr/>
          </a:p>
        </p:txBody>
      </p:sp>
      <p:sp>
        <p:nvSpPr>
          <p:cNvPr id="166" name="Google Shape;166;p27"/>
          <p:cNvSpPr txBox="1"/>
          <p:nvPr>
            <p:ph idx="4294967295" type="body"/>
          </p:nvPr>
        </p:nvSpPr>
        <p:spPr>
          <a:xfrm>
            <a:off x="460950" y="743425"/>
            <a:ext cx="8222100" cy="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detectar colisiones debes formar un rectángulo por cada elemento involucrado en la validación y usar el método </a:t>
            </a:r>
            <a:r>
              <a:rPr b="1" lang="es-419"/>
              <a:t>colliderect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https://www.pygame.org/docs/ref/rect.html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7"/>
          <p:cNvSpPr txBox="1"/>
          <p:nvPr>
            <p:ph idx="4294967295" type="body"/>
          </p:nvPr>
        </p:nvSpPr>
        <p:spPr>
          <a:xfrm>
            <a:off x="0" y="2154300"/>
            <a:ext cx="9144000" cy="29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#Sean </a:t>
            </a:r>
            <a:r>
              <a:rPr b="1"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disp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y </a:t>
            </a:r>
            <a:r>
              <a:rPr b="1"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avion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imágenes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dispRect = </a:t>
            </a:r>
            <a:r>
              <a:rPr lang="es-419" sz="15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Rect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(xDisp, yDisp, disp.get_width(), disp.get_height())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planeRect = </a:t>
            </a:r>
            <a:r>
              <a:rPr lang="es-419" sz="15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Rect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(xAvion, yAvion, avion.get_width(), avion.get_height())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dispRect.colliderect(planeRect):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-419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"Hay colisión"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Detectar si un punto está dentro de un rectángulo</a:t>
            </a:r>
            <a:endParaRPr/>
          </a:p>
        </p:txBody>
      </p:sp>
      <p:sp>
        <p:nvSpPr>
          <p:cNvPr id="173" name="Google Shape;173;p28"/>
          <p:cNvSpPr txBox="1"/>
          <p:nvPr>
            <p:ph idx="4294967295" type="body"/>
          </p:nvPr>
        </p:nvSpPr>
        <p:spPr>
          <a:xfrm>
            <a:off x="460950" y="743425"/>
            <a:ext cx="8222100" cy="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detectar colisiones debes formar un rectángulo y validar si un punto está dentro de él, para eso se usa el método </a:t>
            </a:r>
            <a:r>
              <a:rPr b="1" lang="es-419"/>
              <a:t>collidepoint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https://www.pygame.org/docs/ref/rect.html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"/>
          <p:cNvSpPr txBox="1"/>
          <p:nvPr>
            <p:ph idx="4294967295" type="body"/>
          </p:nvPr>
        </p:nvSpPr>
        <p:spPr>
          <a:xfrm>
            <a:off x="0" y="2154300"/>
            <a:ext cx="9144000" cy="29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ancho = 780  #Esto va fuera del while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while True: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mouse.get_pressed()[</a:t>
            </a:r>
            <a:r>
              <a:rPr lang="es-419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]: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	barra = </a:t>
            </a:r>
            <a:r>
              <a:rPr lang="es-419" sz="15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Rect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-419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ancho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x, y = mouse.get_pos()        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barra.collidepoint(x,y):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ancho = x</a:t>
            </a:r>
            <a:endParaRPr sz="150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draw.rect(screen, (0,200,0), (10,10,ancho,50), 0)</a:t>
            </a:r>
            <a:endParaRPr sz="15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es PyGame?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 una biblioteca que ofrece un conjunto de instrucciones para el manejo de elementos gráficos.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Es multiplataforma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Es simple de usar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Es posible usarlo dentro de Thonny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Está bien documentado: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https://www.pygame.org/docs/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/>
        <p:spPr>
          <a:xfrm>
            <a:off x="4572000" y="2659800"/>
            <a:ext cx="3702775" cy="1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Instalación de PyGame</a:t>
            </a:r>
            <a:endParaRPr/>
          </a:p>
        </p:txBody>
      </p:sp>
      <p:sp>
        <p:nvSpPr>
          <p:cNvPr id="81" name="Google Shape;81;p15"/>
          <p:cNvSpPr txBox="1"/>
          <p:nvPr>
            <p:ph idx="4294967295" type="body"/>
          </p:nvPr>
        </p:nvSpPr>
        <p:spPr>
          <a:xfrm>
            <a:off x="400500" y="776075"/>
            <a:ext cx="82221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Dentro de Thonny → Menú Tools → Manage packages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Escribes pygame en la caja de búsqueda → “Find packages from PyPI → Install 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/>
        <p:spPr>
          <a:xfrm>
            <a:off x="400500" y="2571749"/>
            <a:ext cx="2885250" cy="1485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3" name="Google Shape;83;p15"/>
          <p:cNvPicPr preferRelativeResize="0"/>
          <p:nvPr/>
        </p:nvPicPr>
        <p:blipFill/>
        <p:spPr>
          <a:xfrm>
            <a:off x="3697375" y="1816150"/>
            <a:ext cx="4790551" cy="324715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 mínimo en PyGame</a:t>
            </a:r>
            <a:endParaRPr/>
          </a:p>
        </p:txBody>
      </p:sp>
      <p:sp>
        <p:nvSpPr>
          <p:cNvPr id="89" name="Google Shape;89;p16"/>
          <p:cNvSpPr txBox="1"/>
          <p:nvPr>
            <p:ph idx="4294967295" type="body"/>
          </p:nvPr>
        </p:nvSpPr>
        <p:spPr>
          <a:xfrm>
            <a:off x="460950" y="856275"/>
            <a:ext cx="82221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pygame </a:t>
            </a: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sys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init()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screen = display.set_mode((</a:t>
            </a:r>
            <a:r>
              <a:rPr lang="es-419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800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600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screen.fill((</a:t>
            </a:r>
            <a:r>
              <a:rPr lang="es-419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 </a:t>
            </a: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event.get():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e.</a:t>
            </a:r>
            <a:r>
              <a:rPr lang="es-419" sz="15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== QUIT: sys.exit()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display.flip()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/>
        <p:spPr>
          <a:xfrm>
            <a:off x="5395025" y="3301075"/>
            <a:ext cx="3133814" cy="168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Sistema de coordenadas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/>
        <p:spPr>
          <a:xfrm>
            <a:off x="1920550" y="1253650"/>
            <a:ext cx="5181975" cy="37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>
            <p:ph idx="4294967295" type="body"/>
          </p:nvPr>
        </p:nvSpPr>
        <p:spPr>
          <a:xfrm>
            <a:off x="460950" y="743425"/>
            <a:ext cx="8222100" cy="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x se comporta igual que en el plano cartesiano pero y es positivo hacia abajo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Limpiar pantalla</a:t>
            </a:r>
            <a:endParaRPr/>
          </a:p>
        </p:txBody>
      </p:sp>
      <p:sp>
        <p:nvSpPr>
          <p:cNvPr id="103" name="Google Shape;103;p18"/>
          <p:cNvSpPr txBox="1"/>
          <p:nvPr>
            <p:ph idx="4294967295" type="body"/>
          </p:nvPr>
        </p:nvSpPr>
        <p:spPr>
          <a:xfrm>
            <a:off x="460950" y="862825"/>
            <a:ext cx="82221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Las instrucciones de dibujo solo añaden información a la pantalla, pero no se ocupan de limpiarla entre un frame y otro, para hacerlo se usa screen.fill(R,G,B)</a:t>
            </a:r>
            <a:br>
              <a:rPr lang="es-419"/>
            </a:br>
            <a:r>
              <a:rPr lang="es-419" u="sng">
                <a:solidFill>
                  <a:schemeClr val="hlink"/>
                </a:solidFill>
                <a:hlinkClick r:id="rId3"/>
              </a:rPr>
              <a:t>https://www.pygame.org/docs/ref/surface.html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4294967295" type="body"/>
          </p:nvPr>
        </p:nvSpPr>
        <p:spPr>
          <a:xfrm>
            <a:off x="460950" y="2061850"/>
            <a:ext cx="8222100" cy="27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pygame </a:t>
            </a: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sys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init()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screen = display.set_mode((</a:t>
            </a:r>
            <a:r>
              <a:rPr lang="es-419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800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600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screen.fill((</a:t>
            </a:r>
            <a:r>
              <a:rPr lang="es-419" sz="1500">
                <a:solidFill>
                  <a:srgbClr val="C5392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500">
                <a:solidFill>
                  <a:srgbClr val="C5392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140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500">
                <a:solidFill>
                  <a:srgbClr val="C5392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240)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 </a:t>
            </a: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event.get():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e.</a:t>
            </a:r>
            <a:r>
              <a:rPr lang="es-419" sz="15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== QUIT: sys.exit()</a:t>
            </a:r>
            <a:endParaRPr sz="15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display.flip()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Primitivas de dibujo</a:t>
            </a:r>
            <a:endParaRPr/>
          </a:p>
        </p:txBody>
      </p:sp>
      <p:sp>
        <p:nvSpPr>
          <p:cNvPr id="110" name="Google Shape;110;p19"/>
          <p:cNvSpPr txBox="1"/>
          <p:nvPr>
            <p:ph idx="4294967295" type="body"/>
          </p:nvPr>
        </p:nvSpPr>
        <p:spPr>
          <a:xfrm>
            <a:off x="460950" y="743425"/>
            <a:ext cx="8222100" cy="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PyGame ofrece instrucciones para pintar figuras geométricas simples</a:t>
            </a:r>
            <a:br>
              <a:rPr lang="es-419"/>
            </a:br>
            <a:r>
              <a:rPr lang="es-419" u="sng">
                <a:solidFill>
                  <a:schemeClr val="hlink"/>
                </a:solidFill>
                <a:hlinkClick r:id="rId3"/>
              </a:rPr>
              <a:t>https://www.pygame.org/docs/ref/draw.html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4294967295" type="body"/>
          </p:nvPr>
        </p:nvSpPr>
        <p:spPr>
          <a:xfrm>
            <a:off x="460950" y="1671625"/>
            <a:ext cx="8222100" cy="33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pygame </a:t>
            </a: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sys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init()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screen = display.set_mode((</a:t>
            </a:r>
            <a:r>
              <a:rPr lang="es-419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800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600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screen.fill((</a:t>
            </a:r>
            <a:r>
              <a:rPr lang="es-419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s-419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140</a:t>
            </a:r>
            <a:r>
              <a:rPr lang="es-419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180</a:t>
            </a:r>
            <a:r>
              <a:rPr lang="es-419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 </a:t>
            </a: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event.get():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e.</a:t>
            </a:r>
            <a:r>
              <a:rPr lang="es-419" sz="15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== QUIT: sys.exit()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draw.circle(screen, (</a:t>
            </a:r>
            <a:r>
              <a:rPr lang="es-419" sz="1500">
                <a:solidFill>
                  <a:srgbClr val="C5392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500">
                <a:solidFill>
                  <a:srgbClr val="C5392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500">
                <a:solidFill>
                  <a:srgbClr val="C5392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), (</a:t>
            </a:r>
            <a:r>
              <a:rPr lang="es-419" sz="1500">
                <a:solidFill>
                  <a:srgbClr val="C5392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500">
                <a:solidFill>
                  <a:srgbClr val="C5392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), </a:t>
            </a:r>
            <a:r>
              <a:rPr lang="es-419" sz="1500">
                <a:solidFill>
                  <a:srgbClr val="C5392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30, 1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37474F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draw.rect(screen, (</a:t>
            </a:r>
            <a:r>
              <a:rPr lang="es-419" sz="1500">
                <a:solidFill>
                  <a:srgbClr val="C5392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500">
                <a:solidFill>
                  <a:srgbClr val="C5392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500">
                <a:solidFill>
                  <a:srgbClr val="C5392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), (</a:t>
            </a:r>
            <a:r>
              <a:rPr lang="es-419" sz="1500">
                <a:solidFill>
                  <a:srgbClr val="C5392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500">
                <a:solidFill>
                  <a:srgbClr val="C5392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500">
                <a:solidFill>
                  <a:srgbClr val="C5392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500">
                <a:solidFill>
                  <a:srgbClr val="C5392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), </a:t>
            </a:r>
            <a:r>
              <a:rPr lang="es-419" sz="1500">
                <a:solidFill>
                  <a:srgbClr val="C5392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37474F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draw.line(screen, (</a:t>
            </a:r>
            <a:r>
              <a:rPr lang="es-419" sz="1500">
                <a:solidFill>
                  <a:srgbClr val="C5392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500">
                <a:solidFill>
                  <a:srgbClr val="C5392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500">
                <a:solidFill>
                  <a:srgbClr val="C5392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), (</a:t>
            </a:r>
            <a:r>
              <a:rPr lang="es-419" sz="1500">
                <a:solidFill>
                  <a:srgbClr val="C5392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500">
                <a:solidFill>
                  <a:srgbClr val="C5392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), (</a:t>
            </a:r>
            <a:r>
              <a:rPr lang="es-419" sz="1500">
                <a:solidFill>
                  <a:srgbClr val="C5392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800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500">
                <a:solidFill>
                  <a:srgbClr val="C5392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), </a:t>
            </a:r>
            <a:r>
              <a:rPr lang="es-419" sz="1500">
                <a:solidFill>
                  <a:srgbClr val="C5392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37474F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display.flip()</a:t>
            </a:r>
            <a:endParaRPr sz="15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Cargar imágenes</a:t>
            </a:r>
            <a:endParaRPr/>
          </a:p>
        </p:txBody>
      </p:sp>
      <p:sp>
        <p:nvSpPr>
          <p:cNvPr id="117" name="Google Shape;117;p20"/>
          <p:cNvSpPr txBox="1"/>
          <p:nvPr>
            <p:ph idx="4294967295" type="body"/>
          </p:nvPr>
        </p:nvSpPr>
        <p:spPr>
          <a:xfrm>
            <a:off x="460950" y="743425"/>
            <a:ext cx="8222100" cy="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manejo de imágenes consiste en cargar la imagen, redimensionarla al tamaño deseado y pintarla dentro del while infinito</a:t>
            </a:r>
            <a:br>
              <a:rPr lang="es-419"/>
            </a:br>
            <a:r>
              <a:rPr lang="es-419" u="sng">
                <a:solidFill>
                  <a:schemeClr val="hlink"/>
                </a:solidFill>
                <a:hlinkClick r:id="rId3"/>
              </a:rPr>
              <a:t>https://www.pygame.org/docs/ref/image.html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4294967295" type="body"/>
          </p:nvPr>
        </p:nvSpPr>
        <p:spPr>
          <a:xfrm>
            <a:off x="571450" y="1993500"/>
            <a:ext cx="8222100" cy="31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s-419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pygame </a:t>
            </a:r>
            <a:r>
              <a:rPr lang="es-419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s-419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s-419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sys</a:t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init()</a:t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screen = display.set_mode((</a:t>
            </a:r>
            <a:r>
              <a:rPr lang="es-419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800</a:t>
            </a:r>
            <a:r>
              <a:rPr lang="es-419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600</a:t>
            </a:r>
            <a:r>
              <a:rPr lang="es-419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4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ball = image.load(</a:t>
            </a:r>
            <a:r>
              <a:rPr lang="es-419" sz="1400">
                <a:solidFill>
                  <a:srgbClr val="388E3C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"ball.png"</a:t>
            </a:r>
            <a:r>
              <a:rPr lang="es-419" sz="14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rgbClr val="37474F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ball = transform.scale(ball, (</a:t>
            </a:r>
            <a:r>
              <a:rPr lang="es-419" sz="1400">
                <a:solidFill>
                  <a:srgbClr val="C5392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s-419" sz="14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400">
                <a:solidFill>
                  <a:srgbClr val="C5392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s-419" sz="14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400">
              <a:solidFill>
                <a:srgbClr val="37474F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x, y = 50, 50</a:t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s-419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s-419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screen.fill((</a:t>
            </a:r>
            <a:r>
              <a:rPr lang="es-419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s-419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s-419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s-419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s-419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 </a:t>
            </a:r>
            <a:r>
              <a:rPr lang="es-419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s-419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event.get():</a:t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s-419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s-419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e.type == QUIT: sys.exit()</a:t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4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screen.blit(ball, (x,y))</a:t>
            </a:r>
            <a:endParaRPr sz="1400">
              <a:solidFill>
                <a:srgbClr val="37474F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display.flip()</a:t>
            </a:r>
            <a:endParaRPr sz="14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Mostrar texto en pantalla</a:t>
            </a:r>
            <a:endParaRPr/>
          </a:p>
        </p:txBody>
      </p:sp>
      <p:sp>
        <p:nvSpPr>
          <p:cNvPr id="124" name="Google Shape;124;p21"/>
          <p:cNvSpPr txBox="1"/>
          <p:nvPr>
            <p:ph idx="4294967295" type="body"/>
          </p:nvPr>
        </p:nvSpPr>
        <p:spPr>
          <a:xfrm>
            <a:off x="460950" y="1873800"/>
            <a:ext cx="8522700" cy="32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s-419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pygame </a:t>
            </a:r>
            <a:r>
              <a:rPr lang="es-419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s-419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s-419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sys</a:t>
            </a:r>
            <a:endParaRPr sz="15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init()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screen = display.set_mode((</a:t>
            </a:r>
            <a:r>
              <a:rPr lang="es-419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800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600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calibriFont = font.</a:t>
            </a:r>
            <a:r>
              <a:rPr lang="es-419" sz="1500">
                <a:solidFill>
                  <a:srgbClr val="9C27B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SysFont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-419" sz="1500">
                <a:solidFill>
                  <a:srgbClr val="388E3C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"Calibri"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-419" sz="1500">
                <a:solidFill>
                  <a:srgbClr val="C5392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37474F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screen.fill((</a:t>
            </a:r>
            <a:r>
              <a:rPr lang="es-419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s-419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s-419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s-419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for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 </a:t>
            </a: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event.get():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s-419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e.type == QUIT: sys.exit()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hello = calibriFont.render(</a:t>
            </a:r>
            <a:r>
              <a:rPr lang="es-419" sz="1500">
                <a:solidFill>
                  <a:srgbClr val="388E3C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"Hello"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-419" sz="1500">
                <a:solidFill>
                  <a:srgbClr val="C5392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, (</a:t>
            </a:r>
            <a:r>
              <a:rPr lang="es-419" sz="1500">
                <a:solidFill>
                  <a:srgbClr val="C5392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500">
                <a:solidFill>
                  <a:srgbClr val="C5392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500">
                <a:solidFill>
                  <a:srgbClr val="C5392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150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screen.blit(hello, (</a:t>
            </a:r>
            <a:r>
              <a:rPr lang="es-419" sz="1500">
                <a:solidFill>
                  <a:srgbClr val="C5392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-419" sz="1500">
                <a:solidFill>
                  <a:srgbClr val="C5392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s-419" sz="15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500">
              <a:solidFill>
                <a:srgbClr val="37474F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display.flip()</a:t>
            </a:r>
            <a:endParaRPr b="1" sz="1500" u="sng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5" name="Google Shape;125;p21"/>
          <p:cNvSpPr txBox="1"/>
          <p:nvPr>
            <p:ph idx="4294967295" type="body"/>
          </p:nvPr>
        </p:nvSpPr>
        <p:spPr>
          <a:xfrm>
            <a:off x="460950" y="743425"/>
            <a:ext cx="8222100" cy="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Primero se genera el font, luego se hace un render del texto y finalmente se muestra en pantalla. </a:t>
            </a:r>
            <a:br>
              <a:rPr lang="es-419"/>
            </a:br>
            <a:r>
              <a:rPr lang="es-419" u="sng">
                <a:solidFill>
                  <a:schemeClr val="hlink"/>
                </a:solidFill>
                <a:hlinkClick r:id="rId3"/>
              </a:rPr>
              <a:t>https://www.pygame.org/docs/ref/font.html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