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748F3-7D26-4F43-83E5-6954E2943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90F62-678B-4726-BF47-050D4A85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FE89-4AE8-468C-8F81-434F796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9AE60-2E3C-4FBE-9764-E35DA8D5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75953-B17C-496D-AE15-8938C5FE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6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1B992-206C-4521-B314-0DFD2E1C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42016E-D216-4EA6-AEC3-9DC6988B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88C22-73B8-42E4-BC88-285EEFC4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7B03D-D45C-4FBC-B07A-EF2B182A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6FA3A-BEE1-4272-84A6-47FE809C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52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74F09-9390-4851-BCBC-95D74DE7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AF5E6F-9EAE-4766-8672-E2E51E44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024C7-74AD-4894-BF27-97FE7758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6CD57-7471-4C81-A892-0E9EC63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08986-5F12-4E8B-B9BA-0CA3D008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43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23C51-A175-4DBF-B54C-5B1B42E2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C354-A2D3-45D2-A17B-8F033DEB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CB4AD7-2B22-4C70-8A04-5A05FC1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2B18E-FC06-4796-BC56-256CFFC8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D5670-13DB-4206-A5D6-0B2888CB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0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2417-E54A-4DA1-B90B-1E735F14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C5FBF-373D-4CAC-83E1-6276A85C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89E00-A520-45D0-B93B-01162529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E9A6F-F608-47F8-B386-79BB5D6C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D6C34-A35D-49FC-A7EE-B227CC68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C04B-00DA-48C6-80A6-85D12561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DD0D0-FE98-451B-8055-66B3A7518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FC11D0-222C-4015-B853-A9F9CB2A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F5B44-767A-47EA-A500-9D31934B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13C9A-BB57-4806-8643-DA4A6C9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CC533-C9AB-47C3-B54B-568342AD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50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9E545-FF9D-4ABD-8AEA-FB6F2B43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BAF90-A574-496D-B3CD-052CB202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74CF4-5982-40DE-A504-5763F2B3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6D1CD7-B232-40B4-A3D3-F05668EC9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13FA6D-6667-49FF-B160-CD69DFB9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EEC495-4217-44DD-AB5E-EEAE3B5B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EDECC-E566-45DA-B840-BDA4CF1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741907-987D-4829-A6DC-72807ED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9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7FFB0-6351-43F0-AA54-77FDED82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0A1E6-C5EC-4821-9F29-CC7D57A2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218F8-37E2-4D05-9CC0-6C217FB7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1E0720-6993-45C3-A9C3-2A231152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F18ADD-2B7C-42EB-83E5-C24BA9D8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4F14B2-882C-4DE1-808D-4EF0A385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40FA72-6369-477E-BB3F-4665EE59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78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70E4-CE02-43C4-A7E5-3330C441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654D5-DA64-428E-9CD5-C43456CD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4EFB43-2C9A-4870-9751-F7E02C5A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B7D2C-F0C9-4DF3-A78D-D6366B95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8639F-B24D-48B3-A04B-90CAFA9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B6A02-45E9-4E31-8E2A-4F06571E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4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9A809-6ECC-43EE-AD81-C6D66A89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19413-60F1-4DC8-9B6C-21BDD1A79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85B5B-0B55-4D63-9583-B2BF60F54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12988C-F644-40AB-9F39-126800C6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97F70A-3496-4341-8074-4204A79B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B4291-96FB-4853-837F-4EC3D73E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4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B72D58-1B2D-4959-91A4-79727F47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EC2BA-3518-45F9-85D0-9B5A0846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73EE8-DC90-4F99-BD1C-BFBFB1075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EAA9-D68B-4AE8-9300-673E34826705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ECA9D-0D18-4010-AE7A-381114506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10DEA-8396-43E7-AB12-7D5DE5CB0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4DD9-6902-46AC-B5C8-76DE55338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92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B2C336-524E-4F97-B5BA-09A64AEF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CCBF1F-26EA-4B17-BD4C-AE433840D6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5CC5BA-06B5-4549-BEC8-29523D168EAE}"/>
              </a:ext>
            </a:extLst>
          </p:cNvPr>
          <p:cNvSpPr/>
          <p:nvPr/>
        </p:nvSpPr>
        <p:spPr>
          <a:xfrm>
            <a:off x="762000" y="186034"/>
            <a:ext cx="10868025" cy="44781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Gratise" pitchFamily="2" charset="0"/>
              </a:rPr>
              <a:t>Desp</a:t>
            </a:r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Gratise" pitchFamily="2" charset="0"/>
              </a:rPr>
              <a:t>ués de la tormenta, algunos árboles se cayeron y obstruyeron el flujo del río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Gratise" pitchFamily="2" charset="0"/>
            </a:endParaRPr>
          </a:p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Gratise" pitchFamily="2" charset="0"/>
              </a:rPr>
              <a:t>¡</a:t>
            </a:r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Gratise" pitchFamily="2" charset="0"/>
              </a:rPr>
              <a:t>En cuanto los qui</a:t>
            </a:r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Gratise" pitchFamily="2" charset="0"/>
              </a:rPr>
              <a:t>tes, volverá el agua a la aldea!</a:t>
            </a:r>
            <a:endParaRPr lang="es-E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Grati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9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Gratise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Noguerón Bárcenas</dc:creator>
  <cp:lastModifiedBy>Antonio Noguerón Bárcenas</cp:lastModifiedBy>
  <cp:revision>2</cp:revision>
  <dcterms:created xsi:type="dcterms:W3CDTF">2021-10-21T06:18:23Z</dcterms:created>
  <dcterms:modified xsi:type="dcterms:W3CDTF">2021-10-21T06:24:50Z</dcterms:modified>
</cp:coreProperties>
</file>