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REIGNS DENTAL CLINIC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936785"/>
          </a:xfrm>
        </p:spPr>
        <p:txBody>
          <a:bodyPr>
            <a:normAutofit/>
          </a:bodyPr>
          <a:lstStyle/>
          <a:p>
            <a:r>
              <a:rPr lang="en-US" sz="1800" cap="none" dirty="0" smtClean="0"/>
              <a:t>Reigns dental clinic management system is a web-based application designed to streamline clinic operations and to improve patients care. It offers a centralized platform for managing appointments, treatment records and prescriptions.</a:t>
            </a:r>
          </a:p>
          <a:p>
            <a:r>
              <a:rPr lang="en-US" sz="1800" cap="none" dirty="0" smtClean="0"/>
              <a:t>			BY: Antony Ochieng</a:t>
            </a:r>
          </a:p>
          <a:p>
            <a:r>
              <a:rPr lang="en-US" sz="1800" cap="none" dirty="0"/>
              <a:t>	</a:t>
            </a:r>
            <a:r>
              <a:rPr lang="en-US" sz="1800" cap="none" dirty="0" smtClean="0"/>
              <a:t>		INDEX: </a:t>
            </a:r>
            <a:r>
              <a:rPr lang="en-US" u="dotted" dirty="0" smtClean="0"/>
              <a:t>4050240090     </a:t>
            </a:r>
          </a:p>
          <a:p>
            <a:r>
              <a:rPr lang="en-US" dirty="0" smtClean="0"/>
              <a:t>	      (</a:t>
            </a:r>
            <a:r>
              <a:rPr lang="en-US" dirty="0"/>
              <a:t>A CASE STUDY AT KATANI DENTAL CLINIC – NAIROBI)</a:t>
            </a:r>
          </a:p>
          <a:p>
            <a:endParaRPr lang="en-US" sz="1800" cap="none" dirty="0" smtClean="0"/>
          </a:p>
          <a:p>
            <a:endParaRPr lang="en-US" sz="1800" cap="none" dirty="0"/>
          </a:p>
          <a:p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1764086413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rationale behind Reigns Dental Clinic Management System is to enhance the efficiency, organization, and overall quality of dental practice management. </a:t>
            </a:r>
          </a:p>
          <a:p>
            <a:r>
              <a:rPr lang="en-US" dirty="0"/>
              <a:t>This system is also to streamline and improve the overall operations and administration of a dental clinic.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OBJECTIVES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Appointment Scheduling.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Patient Management.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Reporting and Analytics.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Compliance and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6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Quantitative Methods</a:t>
            </a:r>
            <a:r>
              <a:rPr lang="en-US" dirty="0" smtClean="0"/>
              <a:t> – This method involves numbers and statistics. Through survey I was able to gather information requirements on the on the clinic.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Qualitative Methods. </a:t>
            </a:r>
            <a:r>
              <a:rPr lang="en-US" dirty="0"/>
              <a:t> </a:t>
            </a:r>
            <a:r>
              <a:rPr lang="en-US" dirty="0" smtClean="0"/>
              <a:t>- This method focuses </a:t>
            </a:r>
            <a:r>
              <a:rPr lang="en-US" dirty="0"/>
              <a:t>on understanding the context and meaning behind </a:t>
            </a:r>
            <a:r>
              <a:rPr lang="en-US" dirty="0" smtClean="0"/>
              <a:t>the project. For example interviewing the staff and patients. </a:t>
            </a:r>
            <a:r>
              <a:rPr lang="en-US" dirty="0"/>
              <a:t>They're more about depth than breadth.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72306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Consultation with Dental professionals. – I was able to talk to </a:t>
            </a:r>
            <a:r>
              <a:rPr lang="en-US" dirty="0"/>
              <a:t>dentists, dental clinic managers, </a:t>
            </a:r>
            <a:r>
              <a:rPr lang="en-US" dirty="0" smtClean="0"/>
              <a:t>and even </a:t>
            </a:r>
            <a:r>
              <a:rPr lang="en-US" dirty="0"/>
              <a:t>professionals in healthcare </a:t>
            </a:r>
            <a:r>
              <a:rPr lang="en-US" dirty="0" smtClean="0"/>
              <a:t>IT to gather information required to take on this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Industry Reports - </a:t>
            </a:r>
            <a:r>
              <a:rPr lang="en-US" dirty="0"/>
              <a:t>These </a:t>
            </a:r>
            <a:r>
              <a:rPr lang="en-US" dirty="0" smtClean="0"/>
              <a:t>reports provided </a:t>
            </a:r>
            <a:r>
              <a:rPr lang="en-US" dirty="0"/>
              <a:t>insights into the latest trends, challenges, and technologies in dental clinic management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Dental Healthcare IT websites – These websites have resources</a:t>
            </a:r>
            <a:r>
              <a:rPr lang="en-US" dirty="0"/>
              <a:t>, articles, or case studies related to dental clinic 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2777723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collected data was analyzed using </a:t>
            </a:r>
            <a:r>
              <a:rPr lang="en-US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statistical </a:t>
            </a: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methods and data visualization </a:t>
            </a:r>
            <a:r>
              <a:rPr lang="en-US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techniques such as pie charts and tables (Excel). </a:t>
            </a: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 employed data modeling, trend </a:t>
            </a:r>
            <a:r>
              <a:rPr lang="en-US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analysis to retrieve </a:t>
            </a: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valuable </a:t>
            </a:r>
            <a:r>
              <a:rPr lang="en-US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information contributed </a:t>
            </a: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to the research findings</a:t>
            </a:r>
            <a:r>
              <a:rPr lang="en-US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Analysis methods: Quantitative analysis, Qualitative, Comparative, 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688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448198"/>
              </p:ext>
            </p:extLst>
          </p:nvPr>
        </p:nvGraphicFramePr>
        <p:xfrm>
          <a:off x="5813695" y="2794420"/>
          <a:ext cx="5276852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96788999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3911577032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186120731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109628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Respondents on developing a new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Respondents against developing a new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Participants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87022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98741" y="2249486"/>
            <a:ext cx="4304002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on the findings </a:t>
            </a:r>
            <a:r>
              <a:rPr lang="en-US" dirty="0" smtClean="0"/>
              <a:t>it </a:t>
            </a:r>
            <a:r>
              <a:rPr lang="en-US" dirty="0"/>
              <a:t>was a clear indication that the existing system was so disadvantageous to both the clients and the Clinic (Katani Dental Clinic). The findings shows that 20% which represents 5 people were against coming up with the proposed system among their reasons being afraid to learn a new system, afraid of change since they were not sure of what they were expecting or how it could turn out. Alternatively the findings show that 80% which represents 20 people were on the idea of developing a new system. This is because they were tired of the existing manual system; since, the current system was so slow and so costly. They wanted to see how it would turn out, they were expecting that the proposed system will increase throughput and save a lot of </a:t>
            </a:r>
            <a:r>
              <a:rPr lang="en-US" dirty="0" smtClean="0"/>
              <a:t>time.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503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demand of a new system from the above </a:t>
            </a:r>
            <a:r>
              <a:rPr lang="en-US" dirty="0" smtClean="0"/>
              <a:t>findings, </a:t>
            </a:r>
            <a:r>
              <a:rPr lang="en-US" dirty="0"/>
              <a:t>I recommended </a:t>
            </a:r>
            <a:r>
              <a:rPr lang="en-US" dirty="0" smtClean="0"/>
              <a:t>to the Clinic </a:t>
            </a:r>
            <a:r>
              <a:rPr lang="en-US" dirty="0"/>
              <a:t>to allow me to </a:t>
            </a:r>
            <a:r>
              <a:rPr lang="en-US" dirty="0" smtClean="0"/>
              <a:t>implement </a:t>
            </a:r>
            <a:r>
              <a:rPr lang="en-US" dirty="0"/>
              <a:t>a system that would enable them to offer their services online. That is, managing client appointments online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will enable the clinic to perform their operations efficiently, saving on cost and time and also increase profits.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 END!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12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1044</TotalTime>
  <Words>557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Epilogue</vt:lpstr>
      <vt:lpstr>Trebuchet MS</vt:lpstr>
      <vt:lpstr>Tw Cen MT</vt:lpstr>
      <vt:lpstr>Circuit</vt:lpstr>
      <vt:lpstr>REIGNS DENTAL CLINIC MANAGEMENT SYSTEM</vt:lpstr>
      <vt:lpstr>rationale</vt:lpstr>
      <vt:lpstr>RESEARCH METHODOLOGY</vt:lpstr>
      <vt:lpstr>INFORMATION SOURCES.</vt:lpstr>
      <vt:lpstr>DATA ANALYSIS</vt:lpstr>
      <vt:lpstr>CONCLUSION</vt:lpstr>
      <vt:lpstr>RECOMMENDATIONS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REIGNS DENTAL CLINIC MANAGEMENT SYSTEM</dc:title>
  <dc:creator>REIGNS</dc:creator>
  <cp:lastModifiedBy>REIGNS</cp:lastModifiedBy>
  <cp:revision>13</cp:revision>
  <dcterms:created xsi:type="dcterms:W3CDTF">2023-11-02T15:27:20Z</dcterms:created>
  <dcterms:modified xsi:type="dcterms:W3CDTF">2023-12-25T18:37:32Z</dcterms:modified>
</cp:coreProperties>
</file>