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0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2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6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99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4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5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9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4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4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5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6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9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i="1" dirty="0" smtClean="0"/>
              <a:t>Aplicaciones hibridas y sitios Web </a:t>
            </a:r>
            <a:endParaRPr lang="es-GT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Capacitación: Anthony Romero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3613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i="1" dirty="0" smtClean="0"/>
              <a:t>Características de un sitio web</a:t>
            </a:r>
            <a:endParaRPr lang="es-GT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8721" y="2057473"/>
            <a:ext cx="9613861" cy="3599316"/>
          </a:xfrm>
        </p:spPr>
        <p:txBody>
          <a:bodyPr/>
          <a:lstStyle/>
          <a:p>
            <a:r>
              <a:rPr lang="es-GT" dirty="0"/>
              <a:t>Editores de texto como </a:t>
            </a:r>
            <a:r>
              <a:rPr lang="es-GT" dirty="0" err="1"/>
              <a:t>Notepad</a:t>
            </a:r>
            <a:r>
              <a:rPr lang="es-GT" dirty="0"/>
              <a:t>, donde el HTML se manipula directamente en el programa editor o</a:t>
            </a:r>
          </a:p>
          <a:p>
            <a:r>
              <a:rPr lang="es-GT" dirty="0"/>
              <a:t>Editores WYSIWYG como por ejemplo Microsoft FrontPage y Adobe Dreamweaver, donde el sitio se edita usando una interfaz GUI y el HTML subyacente se genera automáticamente con el programa editor.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3949700"/>
            <a:ext cx="5489992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2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802955"/>
            <a:ext cx="9613861" cy="1080938"/>
          </a:xfrm>
        </p:spPr>
        <p:txBody>
          <a:bodyPr>
            <a:normAutofit/>
          </a:bodyPr>
          <a:lstStyle/>
          <a:p>
            <a:r>
              <a:rPr lang="es-GT" i="1" dirty="0" smtClean="0"/>
              <a:t>¿Qué son Aplicaciones Hibridas?</a:t>
            </a:r>
            <a:endParaRPr lang="es-GT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Las </a:t>
            </a:r>
            <a:r>
              <a:rPr lang="es-GT" b="1" dirty="0"/>
              <a:t>aplicaciones</a:t>
            </a:r>
            <a:r>
              <a:rPr lang="es-GT" dirty="0"/>
              <a:t> móviles </a:t>
            </a:r>
            <a:r>
              <a:rPr lang="es-GT" b="1" dirty="0"/>
              <a:t>híbridas</a:t>
            </a:r>
            <a:r>
              <a:rPr lang="es-GT" dirty="0"/>
              <a:t> son una combinación de tecnologías web como HTML, CSS y JavaScript, que no son ni </a:t>
            </a:r>
            <a:r>
              <a:rPr lang="es-GT" b="1" dirty="0"/>
              <a:t>aplicaciones</a:t>
            </a:r>
            <a:r>
              <a:rPr lang="es-GT" dirty="0"/>
              <a:t> móviles verdaderamente nativas, porque consisten en un WebView ejecutado dentro de un contenedor nativo, ni tampoco están basadas en Web, porque se empaquetan como </a:t>
            </a:r>
            <a:r>
              <a:rPr lang="es-GT" b="1" dirty="0" smtClean="0"/>
              <a:t>aplicaciones.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902" y="4323771"/>
            <a:ext cx="6251098" cy="2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9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</a:t>
            </a:r>
            <a:r>
              <a:rPr lang="es-GT" i="1" dirty="0" smtClean="0"/>
              <a:t>Qué es un sitio web? </a:t>
            </a:r>
            <a:endParaRPr lang="es-GT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4400" y="3797373"/>
            <a:ext cx="9613861" cy="3599316"/>
          </a:xfrm>
        </p:spPr>
        <p:txBody>
          <a:bodyPr/>
          <a:lstStyle/>
          <a:p>
            <a:r>
              <a:rPr lang="es-GT" dirty="0"/>
              <a:t>Un sitio web es el conjunto de archivos electrónicos y páginas web referentes a un tema en particular, que incluye una página inicial de bienvenida, generalmente denominada </a:t>
            </a:r>
            <a:r>
              <a:rPr lang="es-GT" i="1" dirty="0"/>
              <a:t>home page</a:t>
            </a:r>
            <a:r>
              <a:rPr lang="es-GT" dirty="0"/>
              <a:t>, con un nombre de dominio y dirección en Internet específicos. Un sitio web es un gran espacio documental organizado que la mayoría de las veces está típicamente dedicado a algún tema particular o propósito específico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31" y="330200"/>
            <a:ext cx="6850669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8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i="1" dirty="0"/>
              <a:t>¿por qué desarrollar un proyecto en una aplicación móvil híbrida?</a:t>
            </a:r>
            <a:r>
              <a:rPr lang="es-GT" dirty="0"/>
              <a:t> 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Su creación es mucho más sencilla y económica.</a:t>
            </a:r>
          </a:p>
          <a:p>
            <a:r>
              <a:rPr lang="es-GT" dirty="0"/>
              <a:t>El código base con el que se crea la app puede utilizarse en múltiples plataformas.  </a:t>
            </a:r>
          </a:p>
          <a:p>
            <a:r>
              <a:rPr lang="es-GT" dirty="0"/>
              <a:t>No necesitas de permisos externos para publicarla en las tiendas de aplicaciones.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4136531"/>
            <a:ext cx="8096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6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i="1" dirty="0" smtClean="0"/>
              <a:t>¿Qué es lo que conforma un sitio web?</a:t>
            </a:r>
            <a:endParaRPr lang="es-GT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Información institucional, servicios ofrecidos, catálogo de productos, actividades, fotos, videos, formas de contacto, </a:t>
            </a:r>
            <a:r>
              <a:rPr lang="es-GT" dirty="0" err="1"/>
              <a:t>etcetera</a:t>
            </a:r>
            <a:r>
              <a:rPr lang="es-GT" dirty="0"/>
              <a:t>.</a:t>
            </a:r>
          </a:p>
          <a:p>
            <a:r>
              <a:rPr lang="es-GT" dirty="0"/>
              <a:t>Promocionar producto o servicios mediante cupones de ventas online, banners, publicidad, sponsors, inscripciones, cursos.</a:t>
            </a:r>
          </a:p>
          <a:p>
            <a:r>
              <a:rPr lang="es-GT" dirty="0"/>
              <a:t>y toda información necesaria para el interesado, que sean relevantes para la persona que está navegando.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325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46200"/>
            <a:ext cx="10226842" cy="48577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58800" y="304800"/>
            <a:ext cx="1070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800" i="1" dirty="0" smtClean="0"/>
              <a:t>Partes de un sitio web </a:t>
            </a:r>
            <a:endParaRPr lang="es-GT" sz="4800" i="1" dirty="0"/>
          </a:p>
        </p:txBody>
      </p:sp>
    </p:spTree>
    <p:extLst>
      <p:ext uri="{BB962C8B-B14F-4D97-AF65-F5344CB8AC3E}">
        <p14:creationId xmlns:p14="http://schemas.microsoft.com/office/powerpoint/2010/main" val="298630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i="1" dirty="0" smtClean="0"/>
              <a:t>Cuales son los lenguajes de Programación que utiliza una aplicación hibrida ?</a:t>
            </a:r>
            <a:endParaRPr lang="es-GT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108273"/>
            <a:ext cx="9613861" cy="3599316"/>
          </a:xfrm>
        </p:spPr>
        <p:txBody>
          <a:bodyPr/>
          <a:lstStyle/>
          <a:p>
            <a:r>
              <a:rPr lang="es-GT" sz="2800" dirty="0"/>
              <a:t>HTML5, CSS o </a:t>
            </a:r>
            <a:r>
              <a:rPr lang="es-GT" sz="2800" dirty="0" smtClean="0"/>
              <a:t>JavaScript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895600"/>
            <a:ext cx="3746500" cy="3746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55800"/>
            <a:ext cx="7620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4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i="1" dirty="0" smtClean="0"/>
              <a:t>Características de las aplicaciones hibridas</a:t>
            </a:r>
            <a:endParaRPr lang="es-GT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6232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GT" dirty="0"/>
              <a:t>Si no te importa demasiado la pureza de la apariencia y la rapidez no es algo vital para tu app, un </a:t>
            </a:r>
            <a:r>
              <a:rPr lang="es-GT" b="1" dirty="0"/>
              <a:t>desarrollo híbrido</a:t>
            </a:r>
            <a:r>
              <a:rPr lang="es-GT" dirty="0"/>
              <a:t> puede ser la mejor opción.</a:t>
            </a:r>
            <a:br>
              <a:rPr lang="es-GT" dirty="0"/>
            </a:br>
            <a:endParaRPr lang="es-GT" dirty="0"/>
          </a:p>
          <a:p>
            <a:pPr fontAlgn="base"/>
            <a:r>
              <a:rPr lang="es-GT" dirty="0"/>
              <a:t>Si tu aplicación es un videojuego y necesita mostrar gráficos </a:t>
            </a:r>
            <a:r>
              <a:rPr lang="es-GT" dirty="0" err="1"/>
              <a:t>renderizáados</a:t>
            </a:r>
            <a:r>
              <a:rPr lang="es-GT" dirty="0"/>
              <a:t> 2D o 3D, hay </a:t>
            </a:r>
            <a:r>
              <a:rPr lang="es-GT" b="1" dirty="0" err="1"/>
              <a:t>works</a:t>
            </a:r>
            <a:r>
              <a:rPr lang="es-GT" b="1" dirty="0"/>
              <a:t> multiplataforma</a:t>
            </a:r>
            <a:r>
              <a:rPr lang="es-GT" dirty="0"/>
              <a:t> perfectos para eso como </a:t>
            </a:r>
            <a:r>
              <a:rPr lang="es-GT" dirty="0" err="1"/>
              <a:t>Unity</a:t>
            </a:r>
            <a:r>
              <a:rPr lang="es-GT" dirty="0"/>
              <a:t>, </a:t>
            </a:r>
            <a:r>
              <a:rPr lang="es-GT" dirty="0" err="1"/>
              <a:t>Unreal</a:t>
            </a:r>
            <a:r>
              <a:rPr lang="es-GT" dirty="0"/>
              <a:t>, </a:t>
            </a:r>
            <a:r>
              <a:rPr lang="es-GT" dirty="0" err="1"/>
              <a:t>Libgdx</a:t>
            </a:r>
            <a:r>
              <a:rPr lang="es-GT" dirty="0"/>
              <a:t>, coco2D y muchos más. </a:t>
            </a:r>
            <a:br>
              <a:rPr lang="es-GT" dirty="0"/>
            </a:br>
            <a:endParaRPr lang="es-GT" dirty="0"/>
          </a:p>
          <a:p>
            <a:pPr fontAlgn="base"/>
            <a:r>
              <a:rPr lang="es-GT" dirty="0"/>
              <a:t>Si tu aplicación necesita acceder al hardware concreto del dispositivo como el sensor de huellas o el desbloqueo facial, mejor será que consideres hacer </a:t>
            </a:r>
            <a:r>
              <a:rPr lang="es-GT" dirty="0" err="1"/>
              <a:t>tu</a:t>
            </a:r>
            <a:r>
              <a:rPr lang="es-GT" b="1" dirty="0" err="1"/>
              <a:t>app</a:t>
            </a:r>
            <a:r>
              <a:rPr lang="es-GT" b="1" dirty="0"/>
              <a:t> nativa</a:t>
            </a:r>
            <a:r>
              <a:rPr lang="es-GT" dirty="0"/>
              <a:t>. </a:t>
            </a:r>
            <a:br>
              <a:rPr lang="es-GT" dirty="0"/>
            </a:b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3528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9" y="1803400"/>
            <a:ext cx="10821851" cy="36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5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39</TotalTime>
  <Words>262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Aplicaciones hibridas y sitios Web </vt:lpstr>
      <vt:lpstr>¿Qué son Aplicaciones Hibridas?</vt:lpstr>
      <vt:lpstr>¿Qué es un sitio web? </vt:lpstr>
      <vt:lpstr>¿por qué desarrollar un proyecto en una aplicación móvil híbrida? </vt:lpstr>
      <vt:lpstr>¿Qué es lo que conforma un sitio web?</vt:lpstr>
      <vt:lpstr>Presentación de PowerPoint</vt:lpstr>
      <vt:lpstr>Cuales son los lenguajes de Programación que utiliza una aplicación hibrida ?</vt:lpstr>
      <vt:lpstr>Características de las aplicaciones hibridas</vt:lpstr>
      <vt:lpstr>Presentación de PowerPoint</vt:lpstr>
      <vt:lpstr>Características de un sitio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hibridas y sitios Web</dc:title>
  <dc:creator>Liceo Compu-Market</dc:creator>
  <cp:lastModifiedBy>Liceo Compu-Market</cp:lastModifiedBy>
  <cp:revision>6</cp:revision>
  <dcterms:created xsi:type="dcterms:W3CDTF">2019-05-30T13:45:45Z</dcterms:created>
  <dcterms:modified xsi:type="dcterms:W3CDTF">2019-05-30T14:25:45Z</dcterms:modified>
</cp:coreProperties>
</file>