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WF6FbDwQfeDIjpXqUhagcT09y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pie chart&#10;&#10;Description automatically generated" id="84" name="Google Shape;84;p1"/>
          <p:cNvPicPr preferRelativeResize="0"/>
          <p:nvPr/>
        </p:nvPicPr>
        <p:blipFill rotWithShape="1">
          <a:blip r:embed="rId3">
            <a:alphaModFix/>
          </a:blip>
          <a:srcRect b="3221" l="0" r="0" t="0"/>
          <a:stretch/>
        </p:blipFill>
        <p:spPr>
          <a:xfrm>
            <a:off x="1656902" y="643467"/>
            <a:ext cx="8878195" cy="539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pie chart&#10;&#10;Description automatically generated"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2708" y="643466"/>
            <a:ext cx="9246584" cy="5571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pie chart&#10;&#10;Description automatically generated" id="94" name="Google Shape;94;p3"/>
          <p:cNvPicPr preferRelativeResize="0"/>
          <p:nvPr/>
        </p:nvPicPr>
        <p:blipFill rotWithShape="1">
          <a:blip r:embed="rId3">
            <a:alphaModFix/>
          </a:blip>
          <a:srcRect b="2675" l="0" r="0" t="0"/>
          <a:stretch/>
        </p:blipFill>
        <p:spPr>
          <a:xfrm>
            <a:off x="1548190" y="643467"/>
            <a:ext cx="9095620" cy="5422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pie chart&#10;&#10;Description automatically generated"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205" y="643466"/>
            <a:ext cx="8985590" cy="5571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pie chart&#10;&#10;Description automatically generated" id="104" name="Google Shape;104;p5"/>
          <p:cNvPicPr preferRelativeResize="0"/>
          <p:nvPr/>
        </p:nvPicPr>
        <p:blipFill rotWithShape="1">
          <a:blip r:embed="rId3">
            <a:alphaModFix/>
          </a:blip>
          <a:srcRect b="2128" l="0" r="0" t="0"/>
          <a:stretch/>
        </p:blipFill>
        <p:spPr>
          <a:xfrm>
            <a:off x="1548190" y="643467"/>
            <a:ext cx="9095620" cy="5452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pie chart&#10;&#10;Description automatically generated"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0759" y="643466"/>
            <a:ext cx="9170482" cy="5571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pie chart&#10;&#10;Description automatically generated" id="114" name="Google Shape;1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4676" y="643466"/>
            <a:ext cx="9402648" cy="5571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pie chart&#10;&#10;Description automatically generated" id="119" name="Google Shape;1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334" y="643466"/>
            <a:ext cx="8773332" cy="5571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pie chart&#10;&#10;Description automatically generated" id="124" name="Google Shape;12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4406" y="643466"/>
            <a:ext cx="9523188" cy="5571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2020-12-15T18:35:53Z</dcterms:created>
  <dc:creator>Benedikt Graf</dc:creator>
</cp:coreProperties>
</file>