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lljCW1rD/otssiQKgoO8+HoOX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5a1a41b9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5a1a41b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5a1a41b9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5a1a41b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5a1a41b9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5a1a41b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Stuff for Econ 425 Project, FNN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Under Sampling, Unscaled, Best Model based on AUC Score </a:t>
            </a:r>
            <a:endParaRPr/>
          </a:p>
        </p:txBody>
      </p:sp>
      <p:pic>
        <p:nvPicPr>
          <p:cNvPr id="152" name="Google Shape;15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8800"/>
            <a:ext cx="10204937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5416" y="4002453"/>
            <a:ext cx="10228384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UnderSampling, Unscaled, Best model based on F1 Score</a:t>
            </a:r>
            <a:endParaRPr/>
          </a:p>
        </p:txBody>
      </p:sp>
      <p:pic>
        <p:nvPicPr>
          <p:cNvPr id="159" name="Google Shape;15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631" y="1838325"/>
            <a:ext cx="9214337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631" y="3569066"/>
            <a:ext cx="9800491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a1a41b9e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for OverSampling </a:t>
            </a:r>
            <a:endParaRPr/>
          </a:p>
        </p:txBody>
      </p:sp>
      <p:pic>
        <p:nvPicPr>
          <p:cNvPr id="166" name="Google Shape;166;gc5a1a41b9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613" y="1361925"/>
            <a:ext cx="5892776" cy="54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5a1a41b9e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for UnderSampling </a:t>
            </a:r>
            <a:endParaRPr/>
          </a:p>
        </p:txBody>
      </p:sp>
      <p:pic>
        <p:nvPicPr>
          <p:cNvPr id="172" name="Google Shape;172;gc5a1a41b9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225" y="1618050"/>
            <a:ext cx="4928652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5a1a41b9e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FNN Model,  used in the for loop </a:t>
            </a:r>
            <a:endParaRPr/>
          </a:p>
        </p:txBody>
      </p:sp>
      <p:pic>
        <p:nvPicPr>
          <p:cNvPr id="178" name="Google Shape;178;gc5a1a41b9e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626" y="1690825"/>
            <a:ext cx="6838125" cy="44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363" y="1844675"/>
            <a:ext cx="10199688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 with medium confidence"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5363" y="3846513"/>
            <a:ext cx="10199688" cy="24463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184805"/>
            <a:ext cx="10515600" cy="1505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OverSampling, scaled data, best model based on highest AUC Score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788" y="1844675"/>
            <a:ext cx="10001250" cy="244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3788" y="4362450"/>
            <a:ext cx="10001250" cy="19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184805"/>
            <a:ext cx="10515600" cy="1505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OverSampling, Scaled Data, Best model based on F1 Score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 rot="-5400000">
            <a:off x="5662795" y="-3745097"/>
            <a:ext cx="1354979" cy="10750169"/>
          </a:xfrm>
          <a:prstGeom prst="downArrow">
            <a:avLst>
              <a:gd fmla="val 100000" name="adj1"/>
              <a:gd fmla="val 22582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463" y="3103563"/>
            <a:ext cx="2698750" cy="253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4475" y="3103563"/>
            <a:ext cx="7297738" cy="2535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>
            <p:ph type="title"/>
          </p:nvPr>
        </p:nvSpPr>
        <p:spPr>
          <a:xfrm>
            <a:off x="1286932" y="1204109"/>
            <a:ext cx="10023398" cy="857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Scaled Data, Baseline FNN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Oversampling, Unscaled Data, Best Model based on AUC Score</a:t>
            </a:r>
            <a:endParaRPr/>
          </a:p>
        </p:txBody>
      </p:sp>
      <p:pic>
        <p:nvPicPr>
          <p:cNvPr id="114" name="Google Shape;11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52600"/>
            <a:ext cx="924364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659919"/>
            <a:ext cx="924364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Oversampling, Unscaled Data, Best model based on F1 Score</a:t>
            </a:r>
            <a:endParaRPr/>
          </a:p>
        </p:txBody>
      </p:sp>
      <p:pic>
        <p:nvPicPr>
          <p:cNvPr id="121" name="Google Shape;12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2646" y="3752850"/>
            <a:ext cx="9120554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2645" y="1524000"/>
            <a:ext cx="9120553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7"/>
          <p:cNvSpPr txBox="1"/>
          <p:nvPr>
            <p:ph type="title"/>
          </p:nvPr>
        </p:nvSpPr>
        <p:spPr>
          <a:xfrm>
            <a:off x="1198181" y="560881"/>
            <a:ext cx="9795638" cy="11143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US" sz="5200"/>
              <a:t>Unscaled, Baseline FNN model</a:t>
            </a:r>
            <a:endParaRPr/>
          </a:p>
        </p:txBody>
      </p:sp>
      <p:pic>
        <p:nvPicPr>
          <p:cNvPr id="129" name="Google Shape;12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452" y="2957665"/>
            <a:ext cx="3877824" cy="334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2505" y="3661905"/>
            <a:ext cx="5828261" cy="1937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75" y="1844675"/>
            <a:ext cx="10380663" cy="2411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137" name="Google Shape;137;p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875" y="4327525"/>
            <a:ext cx="10380663" cy="1966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/>
          <p:nvPr>
            <p:ph type="title"/>
          </p:nvPr>
        </p:nvSpPr>
        <p:spPr>
          <a:xfrm>
            <a:off x="838200" y="184805"/>
            <a:ext cx="10515600" cy="1505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UnderSampling,Scaled Data,Best Model based on F1 Score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49438"/>
            <a:ext cx="10512425" cy="2481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145" name="Google Shape;145;p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402138"/>
            <a:ext cx="1051242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/>
          <p:nvPr>
            <p:ph type="title"/>
          </p:nvPr>
        </p:nvSpPr>
        <p:spPr>
          <a:xfrm>
            <a:off x="838200" y="184805"/>
            <a:ext cx="10515600" cy="1505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UnderSampling, Scaled Data, Best Model based on AUC Score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2021-03-08T00:00:53Z</dcterms:created>
  <dc:creator>Tony Sun</dc:creator>
</cp:coreProperties>
</file>