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E165B-D2F6-4610-82EA-C9207FFBC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D2C5B0-AEFA-4190-859E-5A2963460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43FAE3-A8FF-49B3-99A2-30EDA73D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5A75C-DE57-4A4A-8C5C-45F108BE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4D822A-FCD7-497C-B531-1015E61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2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41288-0346-4C09-BDEC-0FD2906F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F4DEDD-C442-4663-915E-D8CD7463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461CE-3118-4534-A67E-78890E9E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E5577-275B-40AA-8FF9-A391139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15695-0FF8-4C1C-9456-D0DEB2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2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29BB9F-3990-4CB0-9B92-89F6E12CB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24D398-A599-411F-9CC1-F8095E80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D7ED4-95E4-4057-8976-4B360B1A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699DC-544E-4828-BF81-4CE35A03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ADC5F6-F339-407D-908E-51FD4448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60C23-6644-4CE5-8E2B-8BB60907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DC269-058B-447D-8079-674062A9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FD26B-99FA-46A9-BE23-9D7D00AB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A8BAB7-3FC6-4F8B-9F07-FDE6BEC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36D54-DF86-4982-B08F-740DD615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8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BDCDF-3712-4246-ABE3-4D14BE80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AF02-D5C5-419B-AA4B-6F281000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1EC02-771A-4958-A46F-0E927D13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6C830-6B68-45A1-84B9-F43D5E96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4991D-3089-4359-A1B7-9E3614D3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B361D-19A0-42A6-87C1-505F7E53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48F3E-AE59-4A9A-98BA-E1355204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50819-14C5-404D-A363-C3B18ED8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278775-2D53-4B60-864A-97125A87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5414DD-402F-4236-990D-65CA2AA4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2A5831-221D-4767-A6FF-E08887B5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6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183F2-EBA1-4205-9EFD-65E9ABC8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D58DF-119D-435F-91CF-33484541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8C4F4E-8323-421F-8352-61EA3542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46EF3F-891C-4941-B781-EA02AB82D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BBF010-5349-4F6D-AB82-7A5AA5E1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8089A6-B49D-4A16-854E-1BD699C4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530747-DBF4-4F4C-9AFD-4657C85D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CE7A50-9460-45F3-A0FC-A81196FF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8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D9C9C-6089-4266-AE36-878C1A0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2610C5-25D1-4D78-8734-AF2E3B29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D9523B-F747-4953-B5B7-B924201A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6A6D2C-536F-472C-83B4-3958C3AD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4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EB57E1-2AB5-450D-9925-449E79EB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CD0D8F-267E-4183-9423-A4C44189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E167C6-C43F-4327-8286-A024A03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3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1B794-FDD6-4802-A4B5-C485D33A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4A56B-2FE9-4207-913D-04598B3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0B058C-FEFF-47FB-9DDD-6F1A23A7B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AB222-BF12-42F0-BECD-AD1EB301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0391CF-5BD9-4905-AEEA-8E738F9A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A9802-354D-45D6-A1CB-449E96D7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0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C7F12-D315-4932-A08F-5D92910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C38990-AEFC-4A2E-AF35-3BEDD814B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1578BE-29C2-479D-B572-DBEC35D7F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53FB0-A75F-4631-8089-04608E02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4BDCAE-390E-4795-9DF9-C08D2282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7CFF40-3F97-48CA-A768-0DC7E4D4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8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C4710-90D6-4238-BFF6-5B1C4996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20BC23-51AC-4463-8BB4-4063932F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0C463-76F1-4172-BE4C-7AF9D01F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3CBD-E066-46CC-81BF-E5FA2C6ADDBB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449BD-3B4A-4599-A959-67A89F3B9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A337A-82F3-417E-B11D-4FC59B406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4700-98D0-4678-894D-1F37B27E6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8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DAC39-5520-416F-B237-328B59632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с использованием </a:t>
            </a:r>
            <a:r>
              <a:rPr lang="en-US" dirty="0"/>
              <a:t>Ray-casting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6A522-428F-48ED-8D13-25AD80B97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9526" y="5202238"/>
            <a:ext cx="6622473" cy="1655762"/>
          </a:xfrm>
        </p:spPr>
        <p:txBody>
          <a:bodyPr/>
          <a:lstStyle/>
          <a:p>
            <a:pPr algn="r"/>
            <a:r>
              <a:rPr lang="ru-RU" dirty="0"/>
              <a:t>Над проектом</a:t>
            </a:r>
            <a:r>
              <a:rPr lang="en-US" dirty="0"/>
              <a:t> </a:t>
            </a:r>
            <a:r>
              <a:rPr lang="ru-RU" dirty="0"/>
              <a:t>работали</a:t>
            </a:r>
          </a:p>
          <a:p>
            <a:pPr algn="r"/>
            <a:r>
              <a:rPr lang="ru-RU" dirty="0"/>
              <a:t>Вагин Антон и Лебедев Федор</a:t>
            </a:r>
          </a:p>
        </p:txBody>
      </p:sp>
    </p:spTree>
    <p:extLst>
      <p:ext uri="{BB962C8B-B14F-4D97-AF65-F5344CB8AC3E}">
        <p14:creationId xmlns:p14="http://schemas.microsoft.com/office/powerpoint/2010/main" val="18757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8B6795-397B-4B6B-9A9A-46BF9002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Идея проекта – создать игру, имитирующую 3</a:t>
            </a:r>
            <a:r>
              <a:rPr lang="en-US" sz="1600" dirty="0"/>
              <a:t>D </a:t>
            </a:r>
            <a:r>
              <a:rPr lang="ru-RU" sz="1600" dirty="0"/>
              <a:t>пространство, используя технология </a:t>
            </a:r>
            <a:r>
              <a:rPr lang="en-US" sz="1600" dirty="0"/>
              <a:t>ray-casting, </a:t>
            </a:r>
            <a:r>
              <a:rPr lang="ru-RU" sz="1600" dirty="0"/>
              <a:t>в которой можно передвигаться и двигать камеру по горизонтальной оси.</a:t>
            </a:r>
          </a:p>
          <a:p>
            <a:pPr marL="0" indent="0">
              <a:buNone/>
            </a:pPr>
            <a:r>
              <a:rPr lang="ru-RU" sz="1600" dirty="0"/>
              <a:t>Перспективы – возможность добавлять текстуры на стены, возможность смены этажа, создания </a:t>
            </a:r>
            <a:r>
              <a:rPr lang="ru-RU" sz="1600" dirty="0" err="1"/>
              <a:t>анимаций</a:t>
            </a:r>
            <a:r>
              <a:rPr lang="ru-RU" sz="1600" dirty="0"/>
              <a:t> и спрайтов</a:t>
            </a:r>
          </a:p>
        </p:txBody>
      </p:sp>
    </p:spTree>
    <p:extLst>
      <p:ext uri="{BB962C8B-B14F-4D97-AF65-F5344CB8AC3E}">
        <p14:creationId xmlns:p14="http://schemas.microsoft.com/office/powerpoint/2010/main" val="18715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232CB-E5E2-44C3-95AF-808F856F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F62D-ED00-4FB9-AEF0-64B30108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данной программе использован модули:</a:t>
            </a:r>
            <a:br>
              <a:rPr lang="ru-RU" dirty="0"/>
            </a:br>
            <a:r>
              <a:rPr lang="ru-RU" dirty="0"/>
              <a:t>-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ru-RU" dirty="0"/>
              <a:t>для создания картинки на экрана</a:t>
            </a:r>
          </a:p>
          <a:p>
            <a:pPr marL="0" indent="0">
              <a:buNone/>
            </a:pPr>
            <a:r>
              <a:rPr lang="en-US" dirty="0"/>
              <a:t>- Math </a:t>
            </a:r>
            <a:r>
              <a:rPr lang="ru-RU" dirty="0"/>
              <a:t>– для расчета тригонометрических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4625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6FEB7-F627-4A9F-A497-06811A05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DE586-570B-456A-97B7-2AACE72A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достиг своих альфа-версий, имея видоизменяемую карту и </a:t>
            </a:r>
            <a:r>
              <a:rPr lang="ru-RU"/>
              <a:t>примитивное передвижение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207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с использованием Ray-casting</vt:lpstr>
      <vt:lpstr>Презентация PowerPoint</vt:lpstr>
      <vt:lpstr>Технологии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с использованием Ray-casting</dc:title>
  <dc:creator>Антон Вагин</dc:creator>
  <cp:lastModifiedBy>Антон Вагин</cp:lastModifiedBy>
  <cp:revision>3</cp:revision>
  <dcterms:created xsi:type="dcterms:W3CDTF">2021-02-05T14:55:31Z</dcterms:created>
  <dcterms:modified xsi:type="dcterms:W3CDTF">2021-02-05T15:16:38Z</dcterms:modified>
</cp:coreProperties>
</file>