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20"/>
  </p:notesMasterIdLst>
  <p:sldIdLst>
    <p:sldId id="256" r:id="rId2"/>
    <p:sldId id="257" r:id="rId3"/>
    <p:sldId id="278" r:id="rId4"/>
    <p:sldId id="259" r:id="rId5"/>
    <p:sldId id="274" r:id="rId6"/>
    <p:sldId id="260" r:id="rId7"/>
    <p:sldId id="275" r:id="rId8"/>
    <p:sldId id="270" r:id="rId9"/>
    <p:sldId id="268" r:id="rId10"/>
    <p:sldId id="280" r:id="rId11"/>
    <p:sldId id="269" r:id="rId12"/>
    <p:sldId id="265" r:id="rId13"/>
    <p:sldId id="276" r:id="rId14"/>
    <p:sldId id="279" r:id="rId15"/>
    <p:sldId id="263" r:id="rId16"/>
    <p:sldId id="277" r:id="rId17"/>
    <p:sldId id="264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0F27A0E-1D5A-46DC-BD2E-D48BC6602B2E}">
          <p14:sldIdLst>
            <p14:sldId id="256"/>
            <p14:sldId id="257"/>
            <p14:sldId id="278"/>
            <p14:sldId id="259"/>
            <p14:sldId id="274"/>
            <p14:sldId id="260"/>
            <p14:sldId id="275"/>
            <p14:sldId id="270"/>
            <p14:sldId id="268"/>
            <p14:sldId id="280"/>
            <p14:sldId id="269"/>
            <p14:sldId id="265"/>
            <p14:sldId id="276"/>
            <p14:sldId id="279"/>
            <p14:sldId id="263"/>
            <p14:sldId id="277"/>
            <p14:sldId id="264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EDEVILLE TONY" initials="QT" lastIdx="3" clrIdx="0">
    <p:extLst>
      <p:ext uri="{19B8F6BF-5375-455C-9EA6-DF929625EA0E}">
        <p15:presenceInfo xmlns:p15="http://schemas.microsoft.com/office/powerpoint/2012/main" userId="QUEDEVILLE TON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7T17:15:24.127" idx="2">
    <p:pos x="10" y="10"/>
    <p:text>Nathalie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7T17:15:12.393" idx="1">
    <p:pos x="10" y="10"/>
    <p:text>Nathalie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7T17:18:54.093" idx="3">
    <p:pos x="10" y="10"/>
    <p:text>Nathalie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11379D-3280-465E-B240-FACD27FAC25F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90F9CE7-FE2C-4CDF-8545-B58477B2A1D4}">
      <dgm:prSet phldrT="[Texte]"/>
      <dgm:spPr/>
      <dgm:t>
        <a:bodyPr/>
        <a:lstStyle/>
        <a:p>
          <a:r>
            <a:rPr lang="fr-FR" dirty="0"/>
            <a:t>Projet Java</a:t>
          </a:r>
        </a:p>
      </dgm:t>
    </dgm:pt>
    <dgm:pt modelId="{BF4D6297-C4A6-486F-B655-895B91D29EDD}" type="parTrans" cxnId="{15699BF6-5BDC-43A6-8F89-A49C4748C7CA}">
      <dgm:prSet/>
      <dgm:spPr/>
      <dgm:t>
        <a:bodyPr/>
        <a:lstStyle/>
        <a:p>
          <a:endParaRPr lang="fr-FR"/>
        </a:p>
      </dgm:t>
    </dgm:pt>
    <dgm:pt modelId="{7F3FC79C-F164-4391-A4AE-73965B69AD9C}" type="sibTrans" cxnId="{15699BF6-5BDC-43A6-8F89-A49C4748C7CA}">
      <dgm:prSet/>
      <dgm:spPr/>
      <dgm:t>
        <a:bodyPr/>
        <a:lstStyle/>
        <a:p>
          <a:endParaRPr lang="fr-FR"/>
        </a:p>
      </dgm:t>
    </dgm:pt>
    <dgm:pt modelId="{5EC2407D-31A0-413B-90DD-EF40D55D4B84}">
      <dgm:prSet phldrT="[Texte]" custT="1"/>
      <dgm:spPr/>
      <dgm:t>
        <a:bodyPr/>
        <a:lstStyle/>
        <a:p>
          <a:r>
            <a:rPr lang="fr-FR" sz="2000" dirty="0"/>
            <a:t>Christophe COUERBE (</a:t>
          </a:r>
          <a:r>
            <a:rPr lang="fr-FR" sz="1400" dirty="0"/>
            <a:t>Doc. Config, Back end</a:t>
          </a:r>
          <a:r>
            <a:rPr lang="fr-FR" sz="2000" dirty="0"/>
            <a:t>)</a:t>
          </a:r>
        </a:p>
      </dgm:t>
    </dgm:pt>
    <dgm:pt modelId="{60E259B1-8A14-4D8A-865A-81F5772F25E6}" type="parTrans" cxnId="{D8EB74D6-2FA8-4D65-9D4D-C8EDB12FE1D5}">
      <dgm:prSet/>
      <dgm:spPr/>
      <dgm:t>
        <a:bodyPr/>
        <a:lstStyle/>
        <a:p>
          <a:endParaRPr lang="fr-FR"/>
        </a:p>
      </dgm:t>
    </dgm:pt>
    <dgm:pt modelId="{1E3DDB07-9C27-4A6E-B9E6-A49AAED80B3B}" type="sibTrans" cxnId="{D8EB74D6-2FA8-4D65-9D4D-C8EDB12FE1D5}">
      <dgm:prSet/>
      <dgm:spPr/>
      <dgm:t>
        <a:bodyPr/>
        <a:lstStyle/>
        <a:p>
          <a:endParaRPr lang="fr-FR"/>
        </a:p>
      </dgm:t>
    </dgm:pt>
    <dgm:pt modelId="{741F7E6B-B644-4E38-8FEA-7CA8CB0945E8}">
      <dgm:prSet phldrT="[Texte]" custT="1"/>
      <dgm:spPr/>
      <dgm:t>
        <a:bodyPr/>
        <a:lstStyle/>
        <a:p>
          <a:r>
            <a:rPr lang="fr-FR" sz="2000" dirty="0"/>
            <a:t>Tony QUEDEVILLE (</a:t>
          </a:r>
          <a:r>
            <a:rPr lang="fr-FR" sz="1400" dirty="0"/>
            <a:t>Front end</a:t>
          </a:r>
          <a:r>
            <a:rPr lang="fr-FR" sz="2000" dirty="0"/>
            <a:t>)</a:t>
          </a:r>
        </a:p>
      </dgm:t>
    </dgm:pt>
    <dgm:pt modelId="{61B9EB88-19B7-4107-B87A-D32F3ECC8E78}" type="parTrans" cxnId="{BC5D143B-FBEF-410B-B2B7-0C9BCECFA6C1}">
      <dgm:prSet/>
      <dgm:spPr/>
      <dgm:t>
        <a:bodyPr/>
        <a:lstStyle/>
        <a:p>
          <a:endParaRPr lang="fr-FR"/>
        </a:p>
      </dgm:t>
    </dgm:pt>
    <dgm:pt modelId="{F945323C-6AE0-4CCA-9480-040D5286C94A}" type="sibTrans" cxnId="{BC5D143B-FBEF-410B-B2B7-0C9BCECFA6C1}">
      <dgm:prSet/>
      <dgm:spPr/>
      <dgm:t>
        <a:bodyPr/>
        <a:lstStyle/>
        <a:p>
          <a:endParaRPr lang="fr-FR"/>
        </a:p>
      </dgm:t>
    </dgm:pt>
    <dgm:pt modelId="{191DDE99-966C-4F09-9D61-BD8153C2334D}">
      <dgm:prSet phldrT="[Texte]" custT="1"/>
      <dgm:spPr/>
      <dgm:t>
        <a:bodyPr/>
        <a:lstStyle/>
        <a:p>
          <a:r>
            <a:rPr lang="fr-FR" sz="2000" dirty="0"/>
            <a:t>Nathalie TOUBLANC (</a:t>
          </a:r>
          <a:r>
            <a:rPr lang="fr-FR" sz="1400" dirty="0"/>
            <a:t>Front end</a:t>
          </a:r>
          <a:r>
            <a:rPr lang="fr-FR" sz="2000" dirty="0"/>
            <a:t>)</a:t>
          </a:r>
        </a:p>
      </dgm:t>
    </dgm:pt>
    <dgm:pt modelId="{B4E93332-4CEF-464B-BE89-27AB07E0C4E9}" type="parTrans" cxnId="{A49FF2C7-5FA0-4D6E-851D-06C6BF6135DA}">
      <dgm:prSet/>
      <dgm:spPr/>
      <dgm:t>
        <a:bodyPr/>
        <a:lstStyle/>
        <a:p>
          <a:endParaRPr lang="fr-FR"/>
        </a:p>
      </dgm:t>
    </dgm:pt>
    <dgm:pt modelId="{A1D7721A-DA68-4B17-978F-8BB0955B7610}" type="sibTrans" cxnId="{A49FF2C7-5FA0-4D6E-851D-06C6BF6135DA}">
      <dgm:prSet/>
      <dgm:spPr/>
      <dgm:t>
        <a:bodyPr/>
        <a:lstStyle/>
        <a:p>
          <a:endParaRPr lang="fr-FR"/>
        </a:p>
      </dgm:t>
    </dgm:pt>
    <dgm:pt modelId="{A7A9C66A-DC58-4C7C-8399-191A6EFB84B1}">
      <dgm:prSet phldrT="[Texte]" custT="1"/>
      <dgm:spPr/>
      <dgm:t>
        <a:bodyPr/>
        <a:lstStyle/>
        <a:p>
          <a:r>
            <a:rPr lang="fr-FR" sz="2000" dirty="0"/>
            <a:t>Valentin</a:t>
          </a:r>
        </a:p>
        <a:p>
          <a:r>
            <a:rPr lang="fr-FR" sz="2000" dirty="0"/>
            <a:t>Maillard (</a:t>
          </a:r>
          <a:r>
            <a:rPr lang="fr-FR" sz="1400" dirty="0"/>
            <a:t>Back end</a:t>
          </a:r>
          <a:r>
            <a:rPr lang="fr-FR" sz="2000" dirty="0"/>
            <a:t>)</a:t>
          </a:r>
        </a:p>
      </dgm:t>
    </dgm:pt>
    <dgm:pt modelId="{29055451-B075-48D1-B728-21B5BA7E2F45}" type="parTrans" cxnId="{5B31781D-DEE4-4760-BA4F-8EF0020BE06B}">
      <dgm:prSet/>
      <dgm:spPr/>
      <dgm:t>
        <a:bodyPr/>
        <a:lstStyle/>
        <a:p>
          <a:endParaRPr lang="fr-FR"/>
        </a:p>
      </dgm:t>
    </dgm:pt>
    <dgm:pt modelId="{684864F7-3485-4F82-8772-B28B858E3600}" type="sibTrans" cxnId="{5B31781D-DEE4-4760-BA4F-8EF0020BE06B}">
      <dgm:prSet/>
      <dgm:spPr/>
      <dgm:t>
        <a:bodyPr/>
        <a:lstStyle/>
        <a:p>
          <a:endParaRPr lang="fr-FR"/>
        </a:p>
      </dgm:t>
    </dgm:pt>
    <dgm:pt modelId="{87627DEA-0829-4443-88A0-9E82EBBA697D}">
      <dgm:prSet phldrT="[Texte]" custT="1"/>
      <dgm:spPr/>
      <dgm:t>
        <a:bodyPr/>
        <a:lstStyle/>
        <a:p>
          <a:r>
            <a:rPr lang="fr-FR" sz="2000" dirty="0"/>
            <a:t>Antoine </a:t>
          </a:r>
          <a:r>
            <a:rPr lang="fr-FR" sz="2000" dirty="0" err="1"/>
            <a:t>Bellenoue</a:t>
          </a:r>
          <a:r>
            <a:rPr lang="fr-FR" sz="2000" dirty="0"/>
            <a:t> (</a:t>
          </a:r>
          <a:r>
            <a:rPr lang="fr-FR" sz="1400" dirty="0"/>
            <a:t>Back end</a:t>
          </a:r>
          <a:r>
            <a:rPr lang="fr-FR" sz="2000" dirty="0"/>
            <a:t>)</a:t>
          </a:r>
        </a:p>
      </dgm:t>
    </dgm:pt>
    <dgm:pt modelId="{D0105A93-D9C4-4388-BBFF-8B450F9FE00D}" type="parTrans" cxnId="{6390A7B6-3831-48FE-A291-D44D707C14FC}">
      <dgm:prSet/>
      <dgm:spPr/>
      <dgm:t>
        <a:bodyPr/>
        <a:lstStyle/>
        <a:p>
          <a:endParaRPr lang="fr-FR"/>
        </a:p>
      </dgm:t>
    </dgm:pt>
    <dgm:pt modelId="{97D279EF-0920-407B-9194-AAD600CE149F}" type="sibTrans" cxnId="{6390A7B6-3831-48FE-A291-D44D707C14FC}">
      <dgm:prSet/>
      <dgm:spPr/>
      <dgm:t>
        <a:bodyPr/>
        <a:lstStyle/>
        <a:p>
          <a:endParaRPr lang="fr-FR"/>
        </a:p>
      </dgm:t>
    </dgm:pt>
    <dgm:pt modelId="{C1DE725A-5FD0-4519-AD62-C271449CC925}" type="pres">
      <dgm:prSet presAssocID="{CC11379D-3280-465E-B240-FACD27FAC25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C6B78E8-B56C-4BFC-BCD0-226A95D144CE}" type="pres">
      <dgm:prSet presAssocID="{190F9CE7-FE2C-4CDF-8545-B58477B2A1D4}" presName="centerShape" presStyleLbl="node0" presStyleIdx="0" presStyleCnt="1"/>
      <dgm:spPr/>
    </dgm:pt>
    <dgm:pt modelId="{479A93C9-90C3-495A-961C-C0957CDC8511}" type="pres">
      <dgm:prSet presAssocID="{60E259B1-8A14-4D8A-865A-81F5772F25E6}" presName="parTrans" presStyleLbl="bgSibTrans2D1" presStyleIdx="0" presStyleCnt="5"/>
      <dgm:spPr/>
    </dgm:pt>
    <dgm:pt modelId="{1A6F6B69-5DCC-4B12-B287-9343DAF6D954}" type="pres">
      <dgm:prSet presAssocID="{5EC2407D-31A0-413B-90DD-EF40D55D4B84}" presName="node" presStyleLbl="node1" presStyleIdx="0" presStyleCnt="5" custRadScaleRad="96902" custRadScaleInc="499326">
        <dgm:presLayoutVars>
          <dgm:bulletEnabled val="1"/>
        </dgm:presLayoutVars>
      </dgm:prSet>
      <dgm:spPr/>
    </dgm:pt>
    <dgm:pt modelId="{BF63A4E2-D639-4348-BD1A-2EFF22074828}" type="pres">
      <dgm:prSet presAssocID="{61B9EB88-19B7-4107-B87A-D32F3ECC8E78}" presName="parTrans" presStyleLbl="bgSibTrans2D1" presStyleIdx="1" presStyleCnt="5"/>
      <dgm:spPr/>
    </dgm:pt>
    <dgm:pt modelId="{A8850184-99A1-49A6-B853-20969493B533}" type="pres">
      <dgm:prSet presAssocID="{741F7E6B-B644-4E38-8FEA-7CA8CB0945E8}" presName="node" presStyleLbl="node1" presStyleIdx="1" presStyleCnt="5" custRadScaleRad="93196" custRadScaleInc="-126183">
        <dgm:presLayoutVars>
          <dgm:bulletEnabled val="1"/>
        </dgm:presLayoutVars>
      </dgm:prSet>
      <dgm:spPr/>
    </dgm:pt>
    <dgm:pt modelId="{6CF48790-5364-4920-9936-58036815D9EA}" type="pres">
      <dgm:prSet presAssocID="{29055451-B075-48D1-B728-21B5BA7E2F45}" presName="parTrans" presStyleLbl="bgSibTrans2D1" presStyleIdx="2" presStyleCnt="5"/>
      <dgm:spPr/>
    </dgm:pt>
    <dgm:pt modelId="{E3F96115-62ED-46DE-9872-E7B292CE4A6F}" type="pres">
      <dgm:prSet presAssocID="{A7A9C66A-DC58-4C7C-8399-191A6EFB84B1}" presName="node" presStyleLbl="node1" presStyleIdx="2" presStyleCnt="5" custRadScaleRad="95799">
        <dgm:presLayoutVars>
          <dgm:bulletEnabled val="1"/>
        </dgm:presLayoutVars>
      </dgm:prSet>
      <dgm:spPr/>
    </dgm:pt>
    <dgm:pt modelId="{3F3667B5-EF25-4C95-98FB-197A4F2F1742}" type="pres">
      <dgm:prSet presAssocID="{D0105A93-D9C4-4388-BBFF-8B450F9FE00D}" presName="parTrans" presStyleLbl="bgSibTrans2D1" presStyleIdx="3" presStyleCnt="5"/>
      <dgm:spPr/>
    </dgm:pt>
    <dgm:pt modelId="{4734C9FD-B246-4CA6-B1C7-B8BA8E88CDE2}" type="pres">
      <dgm:prSet presAssocID="{87627DEA-0829-4443-88A0-9E82EBBA697D}" presName="node" presStyleLbl="node1" presStyleIdx="3" presStyleCnt="5" custRadScaleRad="114605" custRadScaleInc="4190">
        <dgm:presLayoutVars>
          <dgm:bulletEnabled val="1"/>
        </dgm:presLayoutVars>
      </dgm:prSet>
      <dgm:spPr/>
    </dgm:pt>
    <dgm:pt modelId="{5AC64AFF-8854-4CDF-80B8-C6E858A0C4FC}" type="pres">
      <dgm:prSet presAssocID="{B4E93332-4CEF-464B-BE89-27AB07E0C4E9}" presName="parTrans" presStyleLbl="bgSibTrans2D1" presStyleIdx="4" presStyleCnt="5"/>
      <dgm:spPr/>
    </dgm:pt>
    <dgm:pt modelId="{41C0F36A-60F1-4DA3-B355-CAA024062855}" type="pres">
      <dgm:prSet presAssocID="{191DDE99-966C-4F09-9D61-BD8153C2334D}" presName="node" presStyleLbl="node1" presStyleIdx="4" presStyleCnt="5" custRadScaleRad="110227" custRadScaleInc="-380123">
        <dgm:presLayoutVars>
          <dgm:bulletEnabled val="1"/>
        </dgm:presLayoutVars>
      </dgm:prSet>
      <dgm:spPr/>
    </dgm:pt>
  </dgm:ptLst>
  <dgm:cxnLst>
    <dgm:cxn modelId="{19797E03-C461-4F3B-BA9D-F9B3F63C7041}" type="presOf" srcId="{A7A9C66A-DC58-4C7C-8399-191A6EFB84B1}" destId="{E3F96115-62ED-46DE-9872-E7B292CE4A6F}" srcOrd="0" destOrd="0" presId="urn:microsoft.com/office/officeart/2005/8/layout/radial4"/>
    <dgm:cxn modelId="{F6061305-CBFA-4C40-AD2E-88F0B5240547}" type="presOf" srcId="{29055451-B075-48D1-B728-21B5BA7E2F45}" destId="{6CF48790-5364-4920-9936-58036815D9EA}" srcOrd="0" destOrd="0" presId="urn:microsoft.com/office/officeart/2005/8/layout/radial4"/>
    <dgm:cxn modelId="{7D0FC013-FA9F-4388-B2D5-B4C6FF9C6186}" type="presOf" srcId="{741F7E6B-B644-4E38-8FEA-7CA8CB0945E8}" destId="{A8850184-99A1-49A6-B853-20969493B533}" srcOrd="0" destOrd="0" presId="urn:microsoft.com/office/officeart/2005/8/layout/radial4"/>
    <dgm:cxn modelId="{5B31781D-DEE4-4760-BA4F-8EF0020BE06B}" srcId="{190F9CE7-FE2C-4CDF-8545-B58477B2A1D4}" destId="{A7A9C66A-DC58-4C7C-8399-191A6EFB84B1}" srcOrd="2" destOrd="0" parTransId="{29055451-B075-48D1-B728-21B5BA7E2F45}" sibTransId="{684864F7-3485-4F82-8772-B28B858E3600}"/>
    <dgm:cxn modelId="{D8AFA52A-6FE0-4215-9D96-04A6BCEE8161}" type="presOf" srcId="{61B9EB88-19B7-4107-B87A-D32F3ECC8E78}" destId="{BF63A4E2-D639-4348-BD1A-2EFF22074828}" srcOrd="0" destOrd="0" presId="urn:microsoft.com/office/officeart/2005/8/layout/radial4"/>
    <dgm:cxn modelId="{E31A5C36-E4D3-47B7-B9B5-9A9B8B9BA2F8}" type="presOf" srcId="{60E259B1-8A14-4D8A-865A-81F5772F25E6}" destId="{479A93C9-90C3-495A-961C-C0957CDC8511}" srcOrd="0" destOrd="0" presId="urn:microsoft.com/office/officeart/2005/8/layout/radial4"/>
    <dgm:cxn modelId="{BC5D143B-FBEF-410B-B2B7-0C9BCECFA6C1}" srcId="{190F9CE7-FE2C-4CDF-8545-B58477B2A1D4}" destId="{741F7E6B-B644-4E38-8FEA-7CA8CB0945E8}" srcOrd="1" destOrd="0" parTransId="{61B9EB88-19B7-4107-B87A-D32F3ECC8E78}" sibTransId="{F945323C-6AE0-4CCA-9480-040D5286C94A}"/>
    <dgm:cxn modelId="{0F0D088F-F81E-4362-BC2D-C4071B6B1741}" type="presOf" srcId="{190F9CE7-FE2C-4CDF-8545-B58477B2A1D4}" destId="{CC6B78E8-B56C-4BFC-BCD0-226A95D144CE}" srcOrd="0" destOrd="0" presId="urn:microsoft.com/office/officeart/2005/8/layout/radial4"/>
    <dgm:cxn modelId="{72FBF99C-24AA-4EA8-9586-6646BA58C74D}" type="presOf" srcId="{87627DEA-0829-4443-88A0-9E82EBBA697D}" destId="{4734C9FD-B246-4CA6-B1C7-B8BA8E88CDE2}" srcOrd="0" destOrd="0" presId="urn:microsoft.com/office/officeart/2005/8/layout/radial4"/>
    <dgm:cxn modelId="{3C7B95B4-8BEF-4EB2-9190-EC971B40867C}" type="presOf" srcId="{191DDE99-966C-4F09-9D61-BD8153C2334D}" destId="{41C0F36A-60F1-4DA3-B355-CAA024062855}" srcOrd="0" destOrd="0" presId="urn:microsoft.com/office/officeart/2005/8/layout/radial4"/>
    <dgm:cxn modelId="{6390A7B6-3831-48FE-A291-D44D707C14FC}" srcId="{190F9CE7-FE2C-4CDF-8545-B58477B2A1D4}" destId="{87627DEA-0829-4443-88A0-9E82EBBA697D}" srcOrd="3" destOrd="0" parTransId="{D0105A93-D9C4-4388-BBFF-8B450F9FE00D}" sibTransId="{97D279EF-0920-407B-9194-AAD600CE149F}"/>
    <dgm:cxn modelId="{F556D7C7-8A98-4797-8EBE-E7699675FCFB}" type="presOf" srcId="{5EC2407D-31A0-413B-90DD-EF40D55D4B84}" destId="{1A6F6B69-5DCC-4B12-B287-9343DAF6D954}" srcOrd="0" destOrd="0" presId="urn:microsoft.com/office/officeart/2005/8/layout/radial4"/>
    <dgm:cxn modelId="{A49FF2C7-5FA0-4D6E-851D-06C6BF6135DA}" srcId="{190F9CE7-FE2C-4CDF-8545-B58477B2A1D4}" destId="{191DDE99-966C-4F09-9D61-BD8153C2334D}" srcOrd="4" destOrd="0" parTransId="{B4E93332-4CEF-464B-BE89-27AB07E0C4E9}" sibTransId="{A1D7721A-DA68-4B17-978F-8BB0955B7610}"/>
    <dgm:cxn modelId="{D8EB74D6-2FA8-4D65-9D4D-C8EDB12FE1D5}" srcId="{190F9CE7-FE2C-4CDF-8545-B58477B2A1D4}" destId="{5EC2407D-31A0-413B-90DD-EF40D55D4B84}" srcOrd="0" destOrd="0" parTransId="{60E259B1-8A14-4D8A-865A-81F5772F25E6}" sibTransId="{1E3DDB07-9C27-4A6E-B9E6-A49AAED80B3B}"/>
    <dgm:cxn modelId="{2E5877DE-061F-43D1-9D09-5A932720A26A}" type="presOf" srcId="{CC11379D-3280-465E-B240-FACD27FAC25F}" destId="{C1DE725A-5FD0-4519-AD62-C271449CC925}" srcOrd="0" destOrd="0" presId="urn:microsoft.com/office/officeart/2005/8/layout/radial4"/>
    <dgm:cxn modelId="{15699BF6-5BDC-43A6-8F89-A49C4748C7CA}" srcId="{CC11379D-3280-465E-B240-FACD27FAC25F}" destId="{190F9CE7-FE2C-4CDF-8545-B58477B2A1D4}" srcOrd="0" destOrd="0" parTransId="{BF4D6297-C4A6-486F-B655-895B91D29EDD}" sibTransId="{7F3FC79C-F164-4391-A4AE-73965B69AD9C}"/>
    <dgm:cxn modelId="{7EFADEF7-3908-467C-B855-4CB99C573387}" type="presOf" srcId="{B4E93332-4CEF-464B-BE89-27AB07E0C4E9}" destId="{5AC64AFF-8854-4CDF-80B8-C6E858A0C4FC}" srcOrd="0" destOrd="0" presId="urn:microsoft.com/office/officeart/2005/8/layout/radial4"/>
    <dgm:cxn modelId="{F4D12AFC-910B-4474-8F73-39106F1FA4B9}" type="presOf" srcId="{D0105A93-D9C4-4388-BBFF-8B450F9FE00D}" destId="{3F3667B5-EF25-4C95-98FB-197A4F2F1742}" srcOrd="0" destOrd="0" presId="urn:microsoft.com/office/officeart/2005/8/layout/radial4"/>
    <dgm:cxn modelId="{777BD95C-960D-471D-A4C4-96B6A2DFABBD}" type="presParOf" srcId="{C1DE725A-5FD0-4519-AD62-C271449CC925}" destId="{CC6B78E8-B56C-4BFC-BCD0-226A95D144CE}" srcOrd="0" destOrd="0" presId="urn:microsoft.com/office/officeart/2005/8/layout/radial4"/>
    <dgm:cxn modelId="{D70A5637-8A37-4004-9BE4-400133F5FE06}" type="presParOf" srcId="{C1DE725A-5FD0-4519-AD62-C271449CC925}" destId="{479A93C9-90C3-495A-961C-C0957CDC8511}" srcOrd="1" destOrd="0" presId="urn:microsoft.com/office/officeart/2005/8/layout/radial4"/>
    <dgm:cxn modelId="{F79E5946-42B9-4CED-BF0D-A4374C429B0D}" type="presParOf" srcId="{C1DE725A-5FD0-4519-AD62-C271449CC925}" destId="{1A6F6B69-5DCC-4B12-B287-9343DAF6D954}" srcOrd="2" destOrd="0" presId="urn:microsoft.com/office/officeart/2005/8/layout/radial4"/>
    <dgm:cxn modelId="{22FF7150-1B39-4455-9411-12AA6E0DEF27}" type="presParOf" srcId="{C1DE725A-5FD0-4519-AD62-C271449CC925}" destId="{BF63A4E2-D639-4348-BD1A-2EFF22074828}" srcOrd="3" destOrd="0" presId="urn:microsoft.com/office/officeart/2005/8/layout/radial4"/>
    <dgm:cxn modelId="{92182875-DAD2-4268-9D50-533A862C0BC2}" type="presParOf" srcId="{C1DE725A-5FD0-4519-AD62-C271449CC925}" destId="{A8850184-99A1-49A6-B853-20969493B533}" srcOrd="4" destOrd="0" presId="urn:microsoft.com/office/officeart/2005/8/layout/radial4"/>
    <dgm:cxn modelId="{AA641047-C7F5-421B-AAC3-457CEB164FB9}" type="presParOf" srcId="{C1DE725A-5FD0-4519-AD62-C271449CC925}" destId="{6CF48790-5364-4920-9936-58036815D9EA}" srcOrd="5" destOrd="0" presId="urn:microsoft.com/office/officeart/2005/8/layout/radial4"/>
    <dgm:cxn modelId="{B152792E-261A-4A9B-95FA-2AFE63FDCDEA}" type="presParOf" srcId="{C1DE725A-5FD0-4519-AD62-C271449CC925}" destId="{E3F96115-62ED-46DE-9872-E7B292CE4A6F}" srcOrd="6" destOrd="0" presId="urn:microsoft.com/office/officeart/2005/8/layout/radial4"/>
    <dgm:cxn modelId="{A39FC8C7-B329-4C92-8146-0D655E12B6EA}" type="presParOf" srcId="{C1DE725A-5FD0-4519-AD62-C271449CC925}" destId="{3F3667B5-EF25-4C95-98FB-197A4F2F1742}" srcOrd="7" destOrd="0" presId="urn:microsoft.com/office/officeart/2005/8/layout/radial4"/>
    <dgm:cxn modelId="{C12DF74A-A6AB-485F-96D2-5C5D19082220}" type="presParOf" srcId="{C1DE725A-5FD0-4519-AD62-C271449CC925}" destId="{4734C9FD-B246-4CA6-B1C7-B8BA8E88CDE2}" srcOrd="8" destOrd="0" presId="urn:microsoft.com/office/officeart/2005/8/layout/radial4"/>
    <dgm:cxn modelId="{0CD67D2D-56F7-4962-8992-2595DD904D9B}" type="presParOf" srcId="{C1DE725A-5FD0-4519-AD62-C271449CC925}" destId="{5AC64AFF-8854-4CDF-80B8-C6E858A0C4FC}" srcOrd="9" destOrd="0" presId="urn:microsoft.com/office/officeart/2005/8/layout/radial4"/>
    <dgm:cxn modelId="{CA514988-B265-4F8C-A3DD-DDD4A2731869}" type="presParOf" srcId="{C1DE725A-5FD0-4519-AD62-C271449CC925}" destId="{41C0F36A-60F1-4DA3-B355-CAA024062855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B78E8-B56C-4BFC-BCD0-226A95D144CE}">
      <dsp:nvSpPr>
        <dsp:cNvPr id="0" name=""/>
        <dsp:cNvSpPr/>
      </dsp:nvSpPr>
      <dsp:spPr>
        <a:xfrm>
          <a:off x="2506019" y="2551474"/>
          <a:ext cx="1736762" cy="17367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Projet Java</a:t>
          </a:r>
        </a:p>
      </dsp:txBody>
      <dsp:txXfrm>
        <a:off x="2760362" y="2805817"/>
        <a:ext cx="1228076" cy="1228076"/>
      </dsp:txXfrm>
    </dsp:sp>
    <dsp:sp modelId="{479A93C9-90C3-495A-961C-C0957CDC8511}">
      <dsp:nvSpPr>
        <dsp:cNvPr id="0" name=""/>
        <dsp:cNvSpPr/>
      </dsp:nvSpPr>
      <dsp:spPr>
        <a:xfrm rot="21585442">
          <a:off x="4330853" y="3165111"/>
          <a:ext cx="1513489" cy="49497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F6B69-5DCC-4B12-B287-9343DAF6D954}">
      <dsp:nvSpPr>
        <dsp:cNvPr id="0" name=""/>
        <dsp:cNvSpPr/>
      </dsp:nvSpPr>
      <dsp:spPr>
        <a:xfrm>
          <a:off x="5019373" y="2749425"/>
          <a:ext cx="1649923" cy="1319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Christophe COUERBE (</a:t>
          </a:r>
          <a:r>
            <a:rPr lang="fr-FR" sz="1400" kern="1200" dirty="0"/>
            <a:t>Doc. Config, Back end</a:t>
          </a:r>
          <a:r>
            <a:rPr lang="fr-FR" sz="2000" kern="1200" dirty="0"/>
            <a:t>)</a:t>
          </a:r>
        </a:p>
      </dsp:txBody>
      <dsp:txXfrm>
        <a:off x="5058033" y="2788085"/>
        <a:ext cx="1572603" cy="1242619"/>
      </dsp:txXfrm>
    </dsp:sp>
    <dsp:sp modelId="{BF63A4E2-D639-4348-BD1A-2EFF22074828}">
      <dsp:nvSpPr>
        <dsp:cNvPr id="0" name=""/>
        <dsp:cNvSpPr/>
      </dsp:nvSpPr>
      <dsp:spPr>
        <a:xfrm rot="10774447">
          <a:off x="998953" y="3184730"/>
          <a:ext cx="1424221" cy="49497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50184-99A1-49A6-B853-20969493B533}">
      <dsp:nvSpPr>
        <dsp:cNvPr id="0" name=""/>
        <dsp:cNvSpPr/>
      </dsp:nvSpPr>
      <dsp:spPr>
        <a:xfrm>
          <a:off x="174010" y="2777542"/>
          <a:ext cx="1649923" cy="1319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Tony QUEDEVILLE (</a:t>
          </a:r>
          <a:r>
            <a:rPr lang="fr-FR" sz="1400" kern="1200" dirty="0"/>
            <a:t>Front end</a:t>
          </a:r>
          <a:r>
            <a:rPr lang="fr-FR" sz="2000" kern="1200" dirty="0"/>
            <a:t>)</a:t>
          </a:r>
        </a:p>
      </dsp:txBody>
      <dsp:txXfrm>
        <a:off x="212670" y="2816202"/>
        <a:ext cx="1572603" cy="1242619"/>
      </dsp:txXfrm>
    </dsp:sp>
    <dsp:sp modelId="{6CF48790-5364-4920-9936-58036815D9EA}">
      <dsp:nvSpPr>
        <dsp:cNvPr id="0" name=""/>
        <dsp:cNvSpPr/>
      </dsp:nvSpPr>
      <dsp:spPr>
        <a:xfrm rot="16200000">
          <a:off x="2630940" y="1473985"/>
          <a:ext cx="1486920" cy="49497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96115-62ED-46DE-9872-E7B292CE4A6F}">
      <dsp:nvSpPr>
        <dsp:cNvPr id="0" name=""/>
        <dsp:cNvSpPr/>
      </dsp:nvSpPr>
      <dsp:spPr>
        <a:xfrm>
          <a:off x="2549439" y="318043"/>
          <a:ext cx="1649923" cy="1319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Valentin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Maillard (</a:t>
          </a:r>
          <a:r>
            <a:rPr lang="fr-FR" sz="1400" kern="1200" dirty="0"/>
            <a:t>Back end</a:t>
          </a:r>
          <a:r>
            <a:rPr lang="fr-FR" sz="2000" kern="1200" dirty="0"/>
            <a:t>)</a:t>
          </a:r>
        </a:p>
      </dsp:txBody>
      <dsp:txXfrm>
        <a:off x="2588099" y="356703"/>
        <a:ext cx="1572603" cy="1242619"/>
      </dsp:txXfrm>
    </dsp:sp>
    <dsp:sp modelId="{3F3667B5-EF25-4C95-98FB-197A4F2F1742}">
      <dsp:nvSpPr>
        <dsp:cNvPr id="0" name=""/>
        <dsp:cNvSpPr/>
      </dsp:nvSpPr>
      <dsp:spPr>
        <a:xfrm rot="18990504">
          <a:off x="3820023" y="1829430"/>
          <a:ext cx="1939906" cy="49497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34C9FD-B246-4CA6-B1C7-B8BA8E88CDE2}">
      <dsp:nvSpPr>
        <dsp:cNvPr id="0" name=""/>
        <dsp:cNvSpPr/>
      </dsp:nvSpPr>
      <dsp:spPr>
        <a:xfrm>
          <a:off x="4668691" y="749380"/>
          <a:ext cx="1649923" cy="1319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Antoine </a:t>
          </a:r>
          <a:r>
            <a:rPr lang="fr-FR" sz="2000" kern="1200" dirty="0" err="1"/>
            <a:t>Bellenoue</a:t>
          </a:r>
          <a:r>
            <a:rPr lang="fr-FR" sz="2000" kern="1200" dirty="0"/>
            <a:t> (</a:t>
          </a:r>
          <a:r>
            <a:rPr lang="fr-FR" sz="1400" kern="1200" dirty="0"/>
            <a:t>Back end</a:t>
          </a:r>
          <a:r>
            <a:rPr lang="fr-FR" sz="2000" kern="1200" dirty="0"/>
            <a:t>)</a:t>
          </a:r>
        </a:p>
      </dsp:txBody>
      <dsp:txXfrm>
        <a:off x="4707351" y="788040"/>
        <a:ext cx="1572603" cy="1242619"/>
      </dsp:txXfrm>
    </dsp:sp>
    <dsp:sp modelId="{5AC64AFF-8854-4CDF-80B8-C6E858A0C4FC}">
      <dsp:nvSpPr>
        <dsp:cNvPr id="0" name=""/>
        <dsp:cNvSpPr/>
      </dsp:nvSpPr>
      <dsp:spPr>
        <a:xfrm rot="13389343">
          <a:off x="1076692" y="1878013"/>
          <a:ext cx="1834452" cy="49497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0F36A-60F1-4DA3-B355-CAA024062855}">
      <dsp:nvSpPr>
        <dsp:cNvPr id="0" name=""/>
        <dsp:cNvSpPr/>
      </dsp:nvSpPr>
      <dsp:spPr>
        <a:xfrm>
          <a:off x="499842" y="838165"/>
          <a:ext cx="1649923" cy="1319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Nathalie TOUBLANC (</a:t>
          </a:r>
          <a:r>
            <a:rPr lang="fr-FR" sz="1400" kern="1200" dirty="0"/>
            <a:t>Front end</a:t>
          </a:r>
          <a:r>
            <a:rPr lang="fr-FR" sz="2000" kern="1200" dirty="0"/>
            <a:t>)</a:t>
          </a:r>
        </a:p>
      </dsp:txBody>
      <dsp:txXfrm>
        <a:off x="538502" y="876825"/>
        <a:ext cx="1572603" cy="1242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95512-FAC6-4EEC-92EF-F5652D590AA3}" type="datetimeFigureOut">
              <a:rPr lang="fr-FR" smtClean="0"/>
              <a:t>18/04/2019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9CA99-BAE9-4B9F-989E-C385493278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371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9D9052D-98DC-4AC0-A1BE-AEA91100D04F}" type="datetime1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4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4ED0-498A-4747-B0A6-F43F5E831B26}" type="datetime1">
              <a:rPr lang="en-US" smtClean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43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869D4E2-FFE7-443B-96D2-AD4C55615858}" type="datetime1">
              <a:rPr lang="en-US" smtClean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174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1055A5A-AC62-446D-8058-66AEDBE35DF2}" type="datetime1">
              <a:rPr lang="en-US" smtClean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9163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7694ABB-EF6B-458E-908B-220BCA86CFB6}" type="datetime1">
              <a:rPr lang="en-US" smtClean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05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D9EB-DEDD-481B-820E-E3291278B015}" type="datetime1">
              <a:rPr lang="en-US" smtClean="0"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201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DB2-6E50-4960-A49E-9BA413DBF95F}" type="datetime1">
              <a:rPr lang="en-US" smtClean="0"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17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CCD8-82E4-4980-B6C2-89FD1DCD4AFF}" type="datetime1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98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438690-5AEB-469C-ADFE-1E4C9C41EF05}" type="datetime1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8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64F9-F4C3-4CE2-9360-342AC0BC1828}" type="datetime1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1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86E7E6B-BC1F-4318-AA6A-DA4B77AB417A}" type="datetime1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92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BDB56-8D31-4117-83D0-48CC49CB8DB5}" type="datetime1">
              <a:rPr lang="en-US" smtClean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5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21C6-3E7D-45A2-B7AF-C16E39608DDE}" type="datetime1">
              <a:rPr lang="en-US" smtClean="0"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5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010C-2E3C-4592-8DCF-C220A87AC865}" type="datetime1">
              <a:rPr lang="en-US" smtClean="0"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DCEF-92CF-4A4F-B094-14BCCA719C4B}" type="datetime1">
              <a:rPr lang="en-US" smtClean="0"/>
              <a:t>4/18/2019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1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0974-DC7F-4F36-82DA-27E554BAAF34}" type="datetime1">
              <a:rPr lang="en-US" smtClean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1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1788-1864-4C2D-810A-D54CC2EBBD1E}" type="datetime1">
              <a:rPr lang="en-US" smtClean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2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6E7E9-BF04-4917-901F-5B220EB3857F}" type="datetime1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6DDBFB-0CEB-43C1-8C42-0D8C564A2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err="1"/>
              <a:t>Avenger</a:t>
            </a:r>
            <a:r>
              <a:rPr lang="fr-FR" dirty="0"/>
              <a:t> Marvel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CA6615-0B70-491F-8611-128B5FC6D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082413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Projet Java</a:t>
            </a:r>
          </a:p>
          <a:p>
            <a:pPr algn="ctr"/>
            <a:r>
              <a:rPr lang="fr-FR" dirty="0"/>
              <a:t>(2019)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62B2B8-6D71-4AD6-B8D0-29A61438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666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B53A2-809D-4CFE-9B7E-09D1FA6DB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522" y="764373"/>
            <a:ext cx="6801678" cy="666862"/>
          </a:xfrm>
        </p:spPr>
        <p:txBody>
          <a:bodyPr>
            <a:normAutofit/>
          </a:bodyPr>
          <a:lstStyle/>
          <a:p>
            <a:r>
              <a:rPr lang="fr-FR" sz="3600" dirty="0"/>
              <a:t>Cas d’utilisation textuel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86429B-0BF9-4127-B25B-E86D17C7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CEE3C44-CA58-4C23-A899-3C977BFFD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815" y="1431235"/>
            <a:ext cx="7226369" cy="521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59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5C7DF-11AF-4CB4-B669-806A47B4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8" y="764373"/>
            <a:ext cx="5781261" cy="550077"/>
          </a:xfrm>
        </p:spPr>
        <p:txBody>
          <a:bodyPr>
            <a:normAutofit fontScale="90000"/>
          </a:bodyPr>
          <a:lstStyle/>
          <a:p>
            <a:r>
              <a:rPr lang="fr-FR" dirty="0"/>
              <a:t>Arborescence du site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9D5BF4-860F-4827-AB33-BB14C009F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8411C81-9E36-486C-A907-46FCDB520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33" y="1332698"/>
            <a:ext cx="10366733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29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E99A8057-197A-4348-931A-A7A54BDC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4487" y="170299"/>
            <a:ext cx="1447801" cy="850516"/>
          </a:xfrm>
        </p:spPr>
        <p:txBody>
          <a:bodyPr>
            <a:normAutofit/>
          </a:bodyPr>
          <a:lstStyle/>
          <a:p>
            <a:r>
              <a:rPr lang="fr-FR" dirty="0"/>
              <a:t>MCD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7849FF-4C43-482A-BCC6-68B26F2D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8550" y="381000"/>
            <a:ext cx="24765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5DD24B4-A34E-40EC-9A6D-C0A72A64E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5" y="908613"/>
            <a:ext cx="11298928" cy="577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07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AF3311-457F-4392-A392-7F23B12B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861" y="3003992"/>
            <a:ext cx="9316278" cy="1293028"/>
          </a:xfrm>
        </p:spPr>
        <p:txBody>
          <a:bodyPr/>
          <a:lstStyle/>
          <a:p>
            <a:pPr algn="ctr"/>
            <a:r>
              <a:rPr lang="fr-FR" b="1" dirty="0"/>
              <a:t>Présentation de l’application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C7BD55-1D7F-44CE-BC3D-08B3C520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097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0F3E77-1B42-4236-9A2A-9B2FA263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3548" y="764373"/>
            <a:ext cx="6642652" cy="733123"/>
          </a:xfrm>
        </p:spPr>
        <p:txBody>
          <a:bodyPr>
            <a:normAutofit fontScale="90000"/>
          </a:bodyPr>
          <a:lstStyle/>
          <a:p>
            <a:r>
              <a:rPr lang="fr-FR" dirty="0"/>
              <a:t>Etapes de développement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601754-BD8C-4C62-8FA9-95385B83A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10247"/>
            <a:ext cx="10820400" cy="4666753"/>
          </a:xfrm>
        </p:spPr>
        <p:txBody>
          <a:bodyPr>
            <a:normAutofit fontScale="92500" lnSpcReduction="20000"/>
          </a:bodyPr>
          <a:lstStyle/>
          <a:p>
            <a:r>
              <a:rPr lang="fr-FR" sz="3200" dirty="0"/>
              <a:t>Front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1900" dirty="0"/>
              <a:t>Vues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1900" dirty="0"/>
              <a:t>Routes</a:t>
            </a:r>
          </a:p>
          <a:p>
            <a:r>
              <a:rPr lang="fr-FR" sz="3500" dirty="0"/>
              <a:t>Back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1900" dirty="0" err="1"/>
              <a:t>Models</a:t>
            </a:r>
            <a:endParaRPr lang="fr-FR" sz="1900" dirty="0"/>
          </a:p>
          <a:p>
            <a:pPr marL="914400" lvl="1" indent="-457200">
              <a:buFont typeface="+mj-lt"/>
              <a:buAutoNum type="arabicPeriod"/>
            </a:pPr>
            <a:r>
              <a:rPr lang="fr-FR" sz="1900" dirty="0" err="1"/>
              <a:t>Controllers</a:t>
            </a:r>
            <a:endParaRPr lang="fr-FR" sz="1900" dirty="0"/>
          </a:p>
          <a:p>
            <a:r>
              <a:rPr lang="fr-FR" sz="3500" dirty="0"/>
              <a:t>Mise en commun Back front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1900" dirty="0"/>
              <a:t>Adaptation des vues à la syntaxe Play</a:t>
            </a:r>
          </a:p>
          <a:p>
            <a:r>
              <a:rPr lang="fr-FR" sz="3500" dirty="0"/>
              <a:t>BDD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1900" dirty="0"/>
              <a:t>Générée par Play</a:t>
            </a:r>
          </a:p>
          <a:p>
            <a:r>
              <a:rPr lang="fr-FR" sz="3500" dirty="0"/>
              <a:t>Doc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1900" dirty="0"/>
              <a:t>Manuel d’utilisation à partir de l’analyse fonctionnelle et des vues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1900" dirty="0"/>
              <a:t>Java doc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CADE83-3BD5-42A1-BBC0-2779CAB8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33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6E8BFD-F20B-48CD-BA2F-F9C4E897A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122" y="764373"/>
            <a:ext cx="6192078" cy="1293028"/>
          </a:xfrm>
        </p:spPr>
        <p:txBody>
          <a:bodyPr/>
          <a:lstStyle/>
          <a:p>
            <a:r>
              <a:rPr lang="fr-FR" dirty="0"/>
              <a:t>évolutions possibles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F0C442-3934-4ACE-9ECF-422AC911C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401"/>
            <a:ext cx="10820400" cy="4282440"/>
          </a:xfrm>
        </p:spPr>
        <p:txBody>
          <a:bodyPr>
            <a:normAutofit lnSpcReduction="10000"/>
          </a:bodyPr>
          <a:lstStyle/>
          <a:p>
            <a:r>
              <a:rPr lang="fr-FR" sz="3200" dirty="0"/>
              <a:t>Photo et Vidéo</a:t>
            </a:r>
          </a:p>
          <a:p>
            <a:pPr lvl="1"/>
            <a:r>
              <a:rPr lang="fr-FR" sz="1600" dirty="0"/>
              <a:t>Gestion en base de données</a:t>
            </a:r>
          </a:p>
          <a:p>
            <a:r>
              <a:rPr lang="fr-FR" sz="3200" dirty="0"/>
              <a:t>Géolocalisation </a:t>
            </a:r>
            <a:r>
              <a:rPr lang="fr-FR" sz="1800" dirty="0"/>
              <a:t>(Position actuel en temps réel faite en JavaScript)</a:t>
            </a:r>
          </a:p>
          <a:p>
            <a:pPr lvl="1"/>
            <a:r>
              <a:rPr lang="fr-FR" sz="1800" dirty="0"/>
              <a:t>Longitude, Latitude en base de données pour localiser une personne.</a:t>
            </a:r>
          </a:p>
          <a:p>
            <a:pPr lvl="1"/>
            <a:r>
              <a:rPr lang="fr-FR" sz="1800" dirty="0"/>
              <a:t>Affichage de trajet de la position de l’</a:t>
            </a:r>
            <a:r>
              <a:rPr lang="fr-FR" sz="1800" dirty="0" err="1"/>
              <a:t>Avenger</a:t>
            </a:r>
            <a:r>
              <a:rPr lang="fr-FR" sz="1800" dirty="0"/>
              <a:t> jusqu’au lieu de mission.</a:t>
            </a:r>
          </a:p>
          <a:p>
            <a:r>
              <a:rPr lang="fr-FR" sz="3200" dirty="0"/>
              <a:t>Mail </a:t>
            </a:r>
            <a:r>
              <a:rPr lang="fr-FR" sz="1800" dirty="0"/>
              <a:t>(Envoyer une notification)</a:t>
            </a:r>
            <a:endParaRPr lang="fr-FR" sz="3200" dirty="0"/>
          </a:p>
          <a:p>
            <a:r>
              <a:rPr lang="fr-FR" sz="3200" dirty="0"/>
              <a:t>Ajout d’une catégorie de civils. </a:t>
            </a:r>
          </a:p>
          <a:p>
            <a:pPr lvl="1"/>
            <a:r>
              <a:rPr lang="fr-FR" sz="1800" dirty="0"/>
              <a:t>Race</a:t>
            </a:r>
          </a:p>
          <a:p>
            <a:r>
              <a:rPr lang="fr-FR" sz="3200" dirty="0"/>
              <a:t>Statistiques. </a:t>
            </a:r>
          </a:p>
          <a:p>
            <a:pPr lvl="1"/>
            <a:r>
              <a:rPr lang="fr-FR" sz="1800" dirty="0"/>
              <a:t>Calcul des données de satisfaction.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E6CD61-1E45-4491-84F9-845D4C0B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87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AF3311-457F-4392-A392-7F23B12B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861" y="3003992"/>
            <a:ext cx="9316278" cy="1293028"/>
          </a:xfrm>
        </p:spPr>
        <p:txBody>
          <a:bodyPr/>
          <a:lstStyle/>
          <a:p>
            <a:pPr algn="ctr"/>
            <a:r>
              <a:rPr lang="fr-FR" b="1" dirty="0"/>
              <a:t>Capitalisation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C7BD55-1D7F-44CE-BC3D-08B3C520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629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5E068-35EE-4FE4-998B-FABB0E3E5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0590" y="764373"/>
            <a:ext cx="1805609" cy="786131"/>
          </a:xfrm>
        </p:spPr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25ADCD-6348-431E-930E-265BA478A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dirty="0"/>
              <a:t>Manque de temps </a:t>
            </a:r>
          </a:p>
          <a:p>
            <a:pPr lvl="1"/>
            <a:r>
              <a:rPr lang="fr-FR" sz="1800" dirty="0"/>
              <a:t>Evolution de l’analyse du projet limitée.</a:t>
            </a:r>
          </a:p>
          <a:p>
            <a:r>
              <a:rPr lang="fr-FR" sz="3200" dirty="0"/>
              <a:t>Acquisition de connaissances</a:t>
            </a:r>
          </a:p>
          <a:p>
            <a:pPr lvl="1"/>
            <a:r>
              <a:rPr lang="fr-FR" sz="1600" dirty="0"/>
              <a:t>Prise en main de nouveaux langages</a:t>
            </a:r>
          </a:p>
          <a:p>
            <a:pPr lvl="1"/>
            <a:r>
              <a:rPr lang="fr-FR" sz="1600" dirty="0"/>
              <a:t>Découverte de l’environnement web (html, </a:t>
            </a:r>
            <a:r>
              <a:rPr lang="fr-FR" sz="1600" dirty="0" err="1"/>
              <a:t>css</a:t>
            </a:r>
            <a:r>
              <a:rPr lang="fr-FR" sz="1600" dirty="0"/>
              <a:t>, javascript) (</a:t>
            </a:r>
            <a:r>
              <a:rPr lang="fr-FR" sz="1600" i="1" dirty="0"/>
              <a:t>pour Tony</a:t>
            </a:r>
            <a:r>
              <a:rPr lang="fr-FR" sz="1600" dirty="0"/>
              <a:t>)</a:t>
            </a:r>
          </a:p>
          <a:p>
            <a:pPr lvl="1"/>
            <a:r>
              <a:rPr lang="fr-FR" sz="1600" dirty="0"/>
              <a:t>Satisfaction personnelle </a:t>
            </a:r>
          </a:p>
          <a:p>
            <a:pPr lvl="1"/>
            <a:endParaRPr lang="fr-FR" sz="1600" dirty="0"/>
          </a:p>
          <a:p>
            <a:pPr lvl="1"/>
            <a:endParaRPr lang="fr-FR" sz="1600" dirty="0"/>
          </a:p>
          <a:p>
            <a:pPr lvl="1"/>
            <a:endParaRPr lang="fr-FR" sz="1600" dirty="0"/>
          </a:p>
          <a:p>
            <a:pPr lvl="1"/>
            <a:endParaRPr lang="fr-FR" sz="16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E79180-02DC-4D04-B1D1-FF9722AD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214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ABCAE3-12C3-4470-ADE0-77C4EA68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3" y="883642"/>
            <a:ext cx="3316357" cy="772879"/>
          </a:xfrm>
        </p:spPr>
        <p:txBody>
          <a:bodyPr>
            <a:normAutofit/>
          </a:bodyPr>
          <a:lstStyle/>
          <a:p>
            <a:pPr marL="514350" indent="-514350"/>
            <a:r>
              <a:rPr lang="fr-FR" dirty="0"/>
              <a:t>Difficultés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5020F2-E885-4B0C-9AA9-8197A569F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dirty="0"/>
              <a:t>Gestion de projet</a:t>
            </a:r>
          </a:p>
          <a:p>
            <a:pPr lvl="1"/>
            <a:r>
              <a:rPr lang="fr-FR" sz="1800" dirty="0"/>
              <a:t>Framework Play difficile à mettre en œuvre</a:t>
            </a:r>
          </a:p>
          <a:p>
            <a:pPr lvl="1"/>
            <a:r>
              <a:rPr lang="fr-FR" sz="1800" dirty="0"/>
              <a:t>Documentation Play insuffisante</a:t>
            </a:r>
          </a:p>
          <a:p>
            <a:pPr lvl="1"/>
            <a:r>
              <a:rPr lang="fr-FR" sz="1800" dirty="0"/>
              <a:t>Problème relationnel</a:t>
            </a:r>
          </a:p>
          <a:p>
            <a:pPr lvl="1"/>
            <a:r>
              <a:rPr lang="fr-FR" sz="1800" dirty="0"/>
              <a:t>Manque de temps hors heures CESI (projet personnel et entreprise à développer en parallèle).</a:t>
            </a:r>
          </a:p>
          <a:p>
            <a:r>
              <a:rPr lang="fr-FR" sz="3200" dirty="0"/>
              <a:t>Git Kraken</a:t>
            </a:r>
          </a:p>
          <a:p>
            <a:pPr lvl="1"/>
            <a:r>
              <a:rPr lang="fr-FR" sz="1800" dirty="0">
                <a:sym typeface="Wingdings" panose="05000000000000000000" pitchFamily="2" charset="2"/>
              </a:rPr>
              <a:t>Configurations</a:t>
            </a:r>
            <a:r>
              <a:rPr lang="fr-FR" sz="1800" dirty="0"/>
              <a:t> laborieuses</a:t>
            </a:r>
          </a:p>
          <a:p>
            <a:r>
              <a:rPr lang="fr-FR" sz="3200" dirty="0"/>
              <a:t>Apprentissage en langage Java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3F4863-CAE4-4A8A-8733-B7406787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0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317661-28F3-44CA-9BF6-964AE3E2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016" y="746125"/>
            <a:ext cx="1977887" cy="1019603"/>
          </a:xfrm>
        </p:spPr>
        <p:txBody>
          <a:bodyPr/>
          <a:lstStyle/>
          <a:p>
            <a:r>
              <a:rPr lang="fr-FR" dirty="0"/>
              <a:t>Table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C29C98-8A9F-4DA7-AD63-E098904C3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06829"/>
            <a:ext cx="10820400" cy="28012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sz="2800" b="1" dirty="0"/>
              <a:t>Organisation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800" b="1" dirty="0"/>
              <a:t>Choix technologiques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800" b="1" dirty="0"/>
              <a:t>Analyse du projet</a:t>
            </a:r>
            <a:endParaRPr lang="fr-FR" sz="2600" b="1" dirty="0"/>
          </a:p>
          <a:p>
            <a:pPr marL="514350" indent="-514350">
              <a:buFont typeface="+mj-lt"/>
              <a:buAutoNum type="romanUcPeriod"/>
            </a:pPr>
            <a:r>
              <a:rPr lang="fr-FR" sz="2800" b="1" dirty="0"/>
              <a:t>Présentation de l’application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800" b="1" dirty="0"/>
              <a:t>Capitalisation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1B58D6-C870-42A1-AAB4-A5695F4F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3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AF3311-457F-4392-A392-7F23B12B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1215" y="2911226"/>
            <a:ext cx="6329570" cy="1293028"/>
          </a:xfrm>
        </p:spPr>
        <p:txBody>
          <a:bodyPr/>
          <a:lstStyle/>
          <a:p>
            <a:pPr algn="ctr"/>
            <a:r>
              <a:rPr lang="fr-FR" b="1" dirty="0"/>
              <a:t>Organisation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C7BD55-1D7F-44CE-BC3D-08B3C520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5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B92048-BA68-4B98-924A-DD4659F0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5AC4E4-FA2B-4E5C-A2C5-B492457B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128CE8E6-19B4-44AB-A618-F7FC7BFF12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4996772"/>
              </p:ext>
            </p:extLst>
          </p:nvPr>
        </p:nvGraphicFramePr>
        <p:xfrm>
          <a:off x="2721599" y="2273060"/>
          <a:ext cx="6748802" cy="449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9EA7EF73-589B-46D9-B2AF-20042F41BC79}"/>
              </a:ext>
            </a:extLst>
          </p:cNvPr>
          <p:cNvSpPr txBox="1"/>
          <p:nvPr/>
        </p:nvSpPr>
        <p:spPr>
          <a:xfrm>
            <a:off x="3838010" y="1642011"/>
            <a:ext cx="4515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u="sng" dirty="0"/>
              <a:t>Composition de l’équipe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506105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AF3311-457F-4392-A392-7F23B12B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303" y="2782486"/>
            <a:ext cx="6875394" cy="1293028"/>
          </a:xfrm>
        </p:spPr>
        <p:txBody>
          <a:bodyPr/>
          <a:lstStyle/>
          <a:p>
            <a:pPr algn="ctr"/>
            <a:r>
              <a:rPr lang="fr-FR" b="1" dirty="0"/>
              <a:t>Choix Technologiques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C7BD55-1D7F-44CE-BC3D-08B3C520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6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245074-7202-4845-961F-D05E8C50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725694"/>
          </a:xfrm>
        </p:spPr>
        <p:txBody>
          <a:bodyPr/>
          <a:lstStyle/>
          <a:p>
            <a:r>
              <a:rPr lang="fr-FR" dirty="0"/>
              <a:t>Environnement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56CF3A-5AC2-47AF-98A2-FBBFE7B7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550A52FD-BB9A-46EA-BBEF-B5C48AA5A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678" y="4149294"/>
            <a:ext cx="2310266" cy="96472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098DF0F-5192-40EF-8646-5BB475CDEA59}"/>
              </a:ext>
            </a:extLst>
          </p:cNvPr>
          <p:cNvSpPr txBox="1"/>
          <p:nvPr/>
        </p:nvSpPr>
        <p:spPr>
          <a:xfrm>
            <a:off x="1895958" y="1692087"/>
            <a:ext cx="2012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u="sng" dirty="0"/>
              <a:t>Technique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23F7AEB-D44B-4FF4-B6CF-A96784B5A7CF}"/>
              </a:ext>
            </a:extLst>
          </p:cNvPr>
          <p:cNvSpPr txBox="1"/>
          <p:nvPr/>
        </p:nvSpPr>
        <p:spPr>
          <a:xfrm>
            <a:off x="7060096" y="1692087"/>
            <a:ext cx="3021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u="sng" dirty="0"/>
              <a:t>Communication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541B38D-4658-49AB-99A2-E36E74B2B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596" y="4676436"/>
            <a:ext cx="1104937" cy="110051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20E11BC-64B6-4DE4-8316-0AAB42BFC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0096" y="2739620"/>
            <a:ext cx="3425938" cy="1407749"/>
          </a:xfrm>
          <a:prstGeom prst="rect">
            <a:avLst/>
          </a:prstGeom>
        </p:spPr>
      </p:pic>
      <p:pic>
        <p:nvPicPr>
          <p:cNvPr id="1026" name="Picture 2" descr="Description de l'image IntelliJ IDEA Logo.svg.">
            <a:extLst>
              <a:ext uri="{FF2B5EF4-FFF2-40B4-BE49-F238E27FC236}">
                <a16:creationId xmlns:a16="http://schemas.microsoft.com/office/drawing/2014/main" id="{E216143C-0D8A-47B3-B2CA-ACF2B8681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30" y="2454337"/>
            <a:ext cx="1250718" cy="125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gitkraken.com/img/keif-gallery/gallery-keif.jpg">
            <a:extLst>
              <a:ext uri="{FF2B5EF4-FFF2-40B4-BE49-F238E27FC236}">
                <a16:creationId xmlns:a16="http://schemas.microsoft.com/office/drawing/2014/main" id="{D73165B9-47EB-4106-A6DA-EB720EABA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278" y="3715872"/>
            <a:ext cx="1652061" cy="165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html&quot;">
            <a:extLst>
              <a:ext uri="{FF2B5EF4-FFF2-40B4-BE49-F238E27FC236}">
                <a16:creationId xmlns:a16="http://schemas.microsoft.com/office/drawing/2014/main" id="{42E5C7DA-2CF8-40BB-8809-6EB91F407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35" y="5367933"/>
            <a:ext cx="1104937" cy="110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css&quot;">
            <a:extLst>
              <a:ext uri="{FF2B5EF4-FFF2-40B4-BE49-F238E27FC236}">
                <a16:creationId xmlns:a16="http://schemas.microsoft.com/office/drawing/2014/main" id="{F25F434C-F94B-4957-955E-C2CBFFD63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103" y="5348554"/>
            <a:ext cx="809581" cy="114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Ã©sultat de recherche d'images pour &quot;javascript&quot;">
            <a:extLst>
              <a:ext uri="{FF2B5EF4-FFF2-40B4-BE49-F238E27FC236}">
                <a16:creationId xmlns:a16="http://schemas.microsoft.com/office/drawing/2014/main" id="{E4058FB8-1AE7-4554-92E4-7C9975F04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017" y="5367932"/>
            <a:ext cx="1740780" cy="115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Ã©sultat de recherche d'images pour &quot;playframework&quot;">
            <a:extLst>
              <a:ext uri="{FF2B5EF4-FFF2-40B4-BE49-F238E27FC236}">
                <a16:creationId xmlns:a16="http://schemas.microsoft.com/office/drawing/2014/main" id="{65C687DE-C792-4DB4-BEFC-35472BC6F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637" y="2495807"/>
            <a:ext cx="1878702" cy="97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93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95273A-58AA-4E7A-801B-CDA78C62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964" y="764373"/>
            <a:ext cx="4098235" cy="1293028"/>
          </a:xfrm>
        </p:spPr>
        <p:txBody>
          <a:bodyPr/>
          <a:lstStyle/>
          <a:p>
            <a:r>
              <a:rPr lang="fr-FR" dirty="0"/>
              <a:t>Technologie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4F1FC3-358F-4F82-A6E8-F888FF227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IDE : </a:t>
            </a:r>
            <a:r>
              <a:rPr lang="fr-FR" sz="3200" dirty="0" err="1"/>
              <a:t>IntelliJ</a:t>
            </a:r>
            <a:r>
              <a:rPr lang="fr-FR" sz="3200" dirty="0"/>
              <a:t> et Eclipse</a:t>
            </a:r>
          </a:p>
          <a:p>
            <a:pPr lvl="1"/>
            <a:r>
              <a:rPr lang="fr-FR" sz="1800" dirty="0"/>
              <a:t>Jugé plus fonctionnel et ergonomique pour Java</a:t>
            </a:r>
          </a:p>
          <a:p>
            <a:r>
              <a:rPr lang="fr-FR" sz="3200" dirty="0"/>
              <a:t>Play Framework</a:t>
            </a:r>
          </a:p>
          <a:p>
            <a:pPr lvl="1"/>
            <a:r>
              <a:rPr lang="fr-FR" sz="1800" dirty="0"/>
              <a:t>Framework web, Facilité </a:t>
            </a:r>
            <a:r>
              <a:rPr lang="fr-FR" sz="1800" dirty="0" err="1"/>
              <a:t>Entity</a:t>
            </a:r>
            <a:r>
              <a:rPr lang="fr-FR" sz="1800" dirty="0"/>
              <a:t> manager (SQL)</a:t>
            </a:r>
          </a:p>
          <a:p>
            <a:r>
              <a:rPr lang="fr-FR" sz="3200" dirty="0"/>
              <a:t>Git, Git Kraken</a:t>
            </a:r>
          </a:p>
          <a:p>
            <a:pPr lvl="1"/>
            <a:r>
              <a:rPr lang="fr-FR" sz="1800" dirty="0"/>
              <a:t>Versioning et interface graphique</a:t>
            </a:r>
          </a:p>
          <a:p>
            <a:r>
              <a:rPr lang="fr-FR" sz="3200" dirty="0"/>
              <a:t>Html, CSS, JavaScript</a:t>
            </a:r>
          </a:p>
          <a:p>
            <a:pPr lvl="1"/>
            <a:r>
              <a:rPr lang="fr-FR" sz="1800" dirty="0"/>
              <a:t>Rendu visuel graphique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ACC7A4-4A9E-4469-A818-5579E139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5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AF3311-457F-4392-A392-7F23B12B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291" y="2964235"/>
            <a:ext cx="5211417" cy="1293028"/>
          </a:xfrm>
        </p:spPr>
        <p:txBody>
          <a:bodyPr/>
          <a:lstStyle/>
          <a:p>
            <a:r>
              <a:rPr lang="fr-FR" b="1" dirty="0"/>
              <a:t>Analyse du projet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C7BD55-1D7F-44CE-BC3D-08B3C520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745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38245-A4AD-4FCF-9F29-8BAB8E28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6661" y="746125"/>
            <a:ext cx="4429539" cy="565840"/>
          </a:xfrm>
        </p:spPr>
        <p:txBody>
          <a:bodyPr>
            <a:normAutofit fontScale="90000"/>
          </a:bodyPr>
          <a:lstStyle/>
          <a:p>
            <a:r>
              <a:rPr lang="fr-FR" dirty="0"/>
              <a:t>Cas d’utilisation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4E795C-2B33-480D-B9FC-87C59A63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7813825-A58F-4D1A-81DE-8B9FCB4FC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1571625"/>
            <a:ext cx="91821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40775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Palissad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1143</TotalTime>
  <Words>320</Words>
  <Application>Microsoft Office PowerPoint</Application>
  <PresentationFormat>Grand écran</PresentationFormat>
  <Paragraphs>100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 Gothic</vt:lpstr>
      <vt:lpstr>Traînée de condensation</vt:lpstr>
      <vt:lpstr>Avenger Marvel</vt:lpstr>
      <vt:lpstr>Table</vt:lpstr>
      <vt:lpstr>Organisation</vt:lpstr>
      <vt:lpstr>Organisation</vt:lpstr>
      <vt:lpstr>Choix Technologiques</vt:lpstr>
      <vt:lpstr>Environnement</vt:lpstr>
      <vt:lpstr>Technologie</vt:lpstr>
      <vt:lpstr>Analyse du projet</vt:lpstr>
      <vt:lpstr>Cas d’utilisation</vt:lpstr>
      <vt:lpstr>Cas d’utilisation textuel</vt:lpstr>
      <vt:lpstr>Arborescence du site</vt:lpstr>
      <vt:lpstr>MCD</vt:lpstr>
      <vt:lpstr>Présentation de l’application</vt:lpstr>
      <vt:lpstr>Etapes de développement</vt:lpstr>
      <vt:lpstr>évolutions possibles</vt:lpstr>
      <vt:lpstr>Capitalisation</vt:lpstr>
      <vt:lpstr>Bilan</vt:lpstr>
      <vt:lpstr>Difficultés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stock</dc:title>
  <dc:creator>User</dc:creator>
  <cp:lastModifiedBy>Nathalie Toublanc</cp:lastModifiedBy>
  <cp:revision>108</cp:revision>
  <dcterms:created xsi:type="dcterms:W3CDTF">2018-11-21T11:52:16Z</dcterms:created>
  <dcterms:modified xsi:type="dcterms:W3CDTF">2019-04-18T06:28:57Z</dcterms:modified>
</cp:coreProperties>
</file>