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4B9602-A923-425A-94ED-02487907ACE8}">
  <a:tblStyle styleId="{3F4B9602-A923-425A-94ED-02487907AC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ab126ff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ab126ff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685613" y="176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{3F4B9602-A923-425A-94ED-02487907ACE8}</a:tableStyleId>
              </a:tblPr>
              <a:tblGrid>
                <a:gridCol w="3800175"/>
                <a:gridCol w="795525"/>
                <a:gridCol w="786700"/>
              </a:tblGrid>
              <a:tr h="26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風險項目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影響程度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1"/>
                          </a:solidFill>
                        </a:rPr>
                        <a:t>發生機率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31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</a:rPr>
                        <a:t>錯誤評估需要花的時間(在實作時才發現需要花比原本預計更多的時間)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高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高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50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</a:rPr>
                        <a:t>剛開始列Requirements時沒想清楚，導致開發時才發現有缺功能並臨時加功能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中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高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52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</a:rPr>
                        <a:t>unfamiliar with development tools (include web framework, DevOps tool, etc.)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中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高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52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</a:rPr>
                        <a:t>data unavailable or too hard to process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低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中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78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</a:rPr>
                        <a:t>staff turnover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高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低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