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859895-A83D-44E8-A7FA-0AFAC1936981}">
  <a:tblStyle styleId="{89859895-A83D-44E8-A7FA-0AFAC19369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9C21CE-4021-468D-B914-61398C664F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14cbb9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14cbb9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14cbb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014cbb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014cbb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014cbb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014cbb9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014cbb9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152400"/>
            <a:ext cx="73231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2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Use case spec.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643175" y="83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{89859895-A83D-44E8-A7FA-0AFAC1936981}</a:tableStyleId>
              </a:tblPr>
              <a:tblGrid>
                <a:gridCol w="1765375"/>
                <a:gridCol w="5306250"/>
              </a:tblGrid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ID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UC-003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Name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API to obtain underlying assets’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underlying assets’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[BFR7 : Build a Library for Provide Underlying Assets’ Data provide]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[BFR8 : Get specific Underlying Asset’s information]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gets the underlying assets by calling the API provided by Underlying Assets’ Data Process and Provide Module.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99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Flow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 the library built by Underlying Assets’ Data Process and Provide Module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the specific command to call Underlying Assets’ Data Process and Provide Module for the request data(e.g.  data_for_trade.TX.all() 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Underlying Assets’ Data Process and Provide Module gets the call and takes out the request data stored in file source and put them in some data structure(e.g. list of dictionary)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Underlying Assets’ Data Process and Provide Module returns that data back to where the call comes from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6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Flow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Necessary parameter not provide, go back to step 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zh-TW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assets’ data of parameter specified  is not available, go back to step 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Scenerio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416375" y="14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{8B9C21CE-4021-468D-B914-61398C664FE6}</a:tableStyleId>
              </a:tblPr>
              <a:tblGrid>
                <a:gridCol w="702975"/>
                <a:gridCol w="4498150"/>
                <a:gridCol w="1401500"/>
                <a:gridCol w="90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Scenero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Staring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Alternate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Successfully get the assets’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Basic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</a:t>
                      </a:r>
                      <a:r>
                        <a:rPr lang="zh-TW"/>
                        <a:t>ecessary parameter not provide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Basic Flow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with specified parameter not available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Basic Flow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37700" y="1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Testcases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268900" y="8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{8B9C21CE-4021-468D-B914-61398C664FE6}</a:tableStyleId>
              </a:tblPr>
              <a:tblGrid>
                <a:gridCol w="2469150"/>
                <a:gridCol w="1462875"/>
                <a:gridCol w="1100900"/>
                <a:gridCol w="1100900"/>
                <a:gridCol w="2324375"/>
              </a:tblGrid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Scenerio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product_id(*)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start_date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end_date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Expected Result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S1 - </a:t>
                      </a:r>
                      <a:r>
                        <a:rPr lang="zh-TW" sz="900"/>
                        <a:t>Successfully get the assets’ data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2004-07-01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2021-03-16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return corresponding  assets’ data in a list of dictionary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S1 - Successfully get the assets’ data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None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None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return corresponding  assets’ data in a list of dictionary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S1 - Successfully get the assets’ data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2004-07-01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None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</a:t>
                      </a: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return corresponding  assets’ data in a list of dictionary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S1 - Successfully get the assets’ data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None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2021-03-16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return </a:t>
                      </a: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corresponding </a:t>
                      </a:r>
                      <a:r>
                        <a:rPr lang="zh-TW" sz="900"/>
                        <a:t> assets’ data in a list of dictionary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zh-TW" sz="900"/>
                        <a:t>2</a:t>
                      </a: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 - </a:t>
                      </a:r>
                      <a:r>
                        <a:rPr lang="zh-TW" sz="900"/>
                        <a:t>Necessary parameter not provide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None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2012-12-31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2017-03-30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return </a:t>
                      </a:r>
                      <a:r>
                        <a:rPr lang="zh-TW" sz="900"/>
                        <a:t>-1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S</a:t>
                      </a:r>
                      <a:r>
                        <a:rPr lang="zh-TW" sz="900"/>
                        <a:t>3</a:t>
                      </a: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 - </a:t>
                      </a:r>
                      <a:r>
                        <a:rPr lang="zh-TW" sz="900"/>
                        <a:t>Data with specified parameter not available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87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2011-07-05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2019-07-10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rgbClr val="000000"/>
                          </a:solidFill>
                        </a:rPr>
                        <a:t>return </a:t>
                      </a:r>
                      <a:r>
                        <a:rPr lang="zh-TW" sz="900"/>
                        <a:t>-2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S3 - </a:t>
                      </a: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Data with specified parameter not available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2004-07-01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2021-08-16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return -2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S3 - </a:t>
                      </a: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Data with specified parameter not available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2000-04-01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solidFill>
                            <a:schemeClr val="dk1"/>
                          </a:solidFill>
                        </a:rPr>
                        <a:t>2021-08-16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return -2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