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34f1244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34f1244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34f124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34f124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34f1244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34f1244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34f1244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34f1244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34f1244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34f1244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4f1244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4f1244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4f1244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34f1244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34f1244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34f1244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HW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Presenter 張君豪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SpreadsheetApplication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1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In a </a:t>
            </a:r>
            <a:r>
              <a:rPr b="1" lang="zh-TW"/>
              <a:t>spreadsheet application</a:t>
            </a:r>
            <a:r>
              <a:rPr lang="zh-TW"/>
              <a:t>,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975" y="2402813"/>
            <a:ext cx="177165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2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A </a:t>
            </a:r>
            <a:r>
              <a:rPr b="1" lang="zh-TW"/>
              <a:t>spreadsheet </a:t>
            </a:r>
            <a:r>
              <a:rPr lang="zh-TW"/>
              <a:t>object, </a:t>
            </a:r>
            <a:r>
              <a:rPr b="1" lang="zh-TW"/>
              <a:t>bar chart</a:t>
            </a:r>
            <a:r>
              <a:rPr lang="zh-TW"/>
              <a:t> object, and </a:t>
            </a:r>
            <a:r>
              <a:rPr b="1" lang="zh-TW"/>
              <a:t>pie chart</a:t>
            </a:r>
            <a:r>
              <a:rPr lang="zh-TW"/>
              <a:t> object can </a:t>
            </a:r>
            <a:r>
              <a:rPr lang="zh-TW" u="sng"/>
              <a:t>depict</a:t>
            </a:r>
            <a:r>
              <a:rPr lang="zh-TW"/>
              <a:t> information in the same application </a:t>
            </a:r>
            <a:r>
              <a:rPr b="1" lang="zh-TW"/>
              <a:t>data</a:t>
            </a:r>
            <a:r>
              <a:rPr lang="zh-TW"/>
              <a:t> object by using different presentations.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2301025"/>
            <a:ext cx="6481025" cy="24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3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When the user changes the information in the spreadsheet, the bar chart </a:t>
            </a:r>
            <a:r>
              <a:rPr lang="zh-TW" u="sng"/>
              <a:t>reflects</a:t>
            </a:r>
            <a:r>
              <a:rPr lang="zh-TW"/>
              <a:t> the changes immediately, and vice versa.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863" y="2047601"/>
            <a:ext cx="6942275" cy="27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Statement 4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zh-TW"/>
              <a:t>Both a spreadsheet object and bar chart object can depict inforation in the same application data object by using </a:t>
            </a:r>
            <a:r>
              <a:rPr b="1" lang="zh-TW"/>
              <a:t>different presentations</a:t>
            </a:r>
            <a:endParaRPr b="1"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313" y="1979276"/>
            <a:ext cx="6889375" cy="2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Refactoring - Encapsulation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863" y="1319050"/>
            <a:ext cx="7284274" cy="33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Refactoring - Abstraction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775" y="1017725"/>
            <a:ext cx="7089201" cy="403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