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be5ca58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be5ca58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be5ca58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be5ca58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be5ca58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be5ca58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e5ca58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e5ca58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e5ca58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e5ca58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be5ca587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be5ca58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e5ca587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e5ca587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Presenter </a:t>
            </a:r>
            <a:r>
              <a:rPr lang="zh-TW"/>
              <a:t>張君豪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TextComposition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Statement 1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The </a:t>
            </a:r>
            <a:r>
              <a:rPr b="1" lang="zh-TW"/>
              <a:t>Composition </a:t>
            </a:r>
            <a:r>
              <a:rPr lang="zh-TW"/>
              <a:t>class maintains a collection of </a:t>
            </a:r>
            <a:r>
              <a:rPr b="1" lang="zh-TW"/>
              <a:t>Component </a:t>
            </a:r>
            <a:r>
              <a:rPr lang="zh-TW"/>
              <a:t>instances, which represent </a:t>
            </a:r>
            <a:r>
              <a:rPr b="1" lang="zh-TW"/>
              <a:t>text </a:t>
            </a:r>
            <a:r>
              <a:rPr lang="zh-TW"/>
              <a:t>and </a:t>
            </a:r>
            <a:r>
              <a:rPr b="1" lang="zh-TW"/>
              <a:t>graphical </a:t>
            </a:r>
            <a:r>
              <a:rPr lang="zh-TW"/>
              <a:t>elements in a document.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513" y="2060238"/>
            <a:ext cx="58769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Statement 2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A composition </a:t>
            </a:r>
            <a:r>
              <a:rPr lang="zh-TW" u="sng"/>
              <a:t>arranges</a:t>
            </a:r>
            <a:r>
              <a:rPr lang="zh-TW"/>
              <a:t> component objects into lines </a:t>
            </a:r>
            <a:r>
              <a:rPr lang="zh-TW" u="sng"/>
              <a:t>using</a:t>
            </a:r>
            <a:r>
              <a:rPr lang="zh-TW"/>
              <a:t> a </a:t>
            </a:r>
            <a:r>
              <a:rPr b="1" lang="zh-TW"/>
              <a:t>linebreaking strategy</a:t>
            </a:r>
            <a:r>
              <a:rPr lang="zh-TW"/>
              <a:t>.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425" y="1868575"/>
            <a:ext cx="5486324" cy="29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Statement 3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Each component has an associated </a:t>
            </a:r>
            <a:r>
              <a:rPr b="1" lang="zh-TW"/>
              <a:t>natural size</a:t>
            </a:r>
            <a:r>
              <a:rPr lang="zh-TW"/>
              <a:t>, </a:t>
            </a:r>
            <a:r>
              <a:rPr b="1" lang="zh-TW"/>
              <a:t>stretchability</a:t>
            </a:r>
            <a:r>
              <a:rPr lang="zh-TW"/>
              <a:t>, and </a:t>
            </a:r>
            <a:r>
              <a:rPr b="1" lang="zh-TW"/>
              <a:t>shrinkability</a:t>
            </a:r>
            <a:r>
              <a:rPr lang="zh-TW"/>
              <a:t>.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250" y="1738175"/>
            <a:ext cx="5113275" cy="30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Statement 4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The stretchability defines how much the component can </a:t>
            </a:r>
            <a:r>
              <a:rPr lang="zh-TW" u="sng"/>
              <a:t>grow</a:t>
            </a:r>
            <a:r>
              <a:rPr lang="zh-TW"/>
              <a:t> beyond its natural size; shrinkability is how much it can </a:t>
            </a:r>
            <a:r>
              <a:rPr lang="zh-TW" u="sng"/>
              <a:t>shrink</a:t>
            </a:r>
            <a:r>
              <a:rPr lang="zh-TW"/>
              <a:t>.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700" y="1995300"/>
            <a:ext cx="7186099" cy="2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Statement 5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When a new layout is required, the composition calls its </a:t>
            </a:r>
            <a:r>
              <a:rPr lang="zh-TW" u="sng"/>
              <a:t>compose</a:t>
            </a:r>
            <a:r>
              <a:rPr lang="zh-TW"/>
              <a:t> method to determine where to place linebreaks.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5" y="2088082"/>
            <a:ext cx="8520601" cy="257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Statement 6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There are 3 different algorithms for breaking lines: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zh-TW"/>
              <a:t>Simple Composition</a:t>
            </a:r>
            <a:r>
              <a:rPr lang="zh-TW"/>
              <a:t>: A simple strategy that determines line breaks one at a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zh-TW"/>
              <a:t>Tex Composition</a:t>
            </a:r>
            <a:r>
              <a:rPr lang="zh-TW"/>
              <a:t>: This strategy tries to optimize line breaks globally, that is, one paragraph at a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zh-TW"/>
              <a:t>Array Composition</a:t>
            </a:r>
            <a:r>
              <a:rPr lang="zh-TW"/>
              <a:t>: A strategy that selects breaks so that each row has a fixed number of items. It's useful for breaking a collection of icons into rows, for example.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25" y="2649450"/>
            <a:ext cx="7592949" cy="24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