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59" r:id="rId5"/>
    <p:sldId id="260" r:id="rId6"/>
    <p:sldId id="261" r:id="rId7"/>
    <p:sldId id="264" r:id="rId8"/>
    <p:sldId id="263" r:id="rId9"/>
    <p:sldId id="262"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DBDAAD-C2D2-44E3-8A73-5B9D0F0717F0}">
          <p14:sldIdLst>
            <p14:sldId id="256"/>
            <p14:sldId id="257"/>
            <p14:sldId id="258"/>
          </p14:sldIdLst>
        </p14:section>
        <p14:section name="Place of establishment" id="{26C098A2-EDCF-45C9-B9A7-75F068E90858}">
          <p14:sldIdLst>
            <p14:sldId id="259"/>
            <p14:sldId id="260"/>
            <p14:sldId id="261"/>
            <p14:sldId id="264"/>
            <p14:sldId id="263"/>
            <p14:sldId id="262"/>
            <p14:sldId id="265"/>
          </p14:sldIdLst>
        </p14:section>
        <p14:section name="Experience Gained" id="{0BEE89B5-9AF8-4C87-AF87-B63959035782}">
          <p14:sldIdLst>
            <p14:sldId id="266"/>
            <p14:sldId id="267"/>
            <p14:sldId id="268"/>
            <p14:sldId id="269"/>
            <p14:sldId id="270"/>
            <p14:sldId id="271"/>
            <p14:sldId id="272"/>
          </p14:sldIdLst>
        </p14:section>
        <p14:section name="Conclusion" id="{03A5D54C-A816-4B38-B48E-3EABD427BD6E}">
          <p14:sldIdLst>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DEB1C0-2B4C-4733-BE54-21F4C92AF24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6AE750D-238C-480C-A106-E7E8050664D3}">
      <dgm:prSet phldrT="[Text]" custT="1"/>
      <dgm:spPr/>
      <dgm:t>
        <a:bodyPr/>
        <a:lstStyle/>
        <a:p>
          <a:r>
            <a:rPr lang="en-US" sz="1000">
              <a:latin typeface="Times New Roman" panose="02020603050405020304" pitchFamily="18" charset="0"/>
              <a:cs typeface="Times New Roman" panose="02020603050405020304" pitchFamily="18" charset="0"/>
            </a:rPr>
            <a:t>Vice-chancellor</a:t>
          </a:r>
        </a:p>
      </dgm:t>
    </dgm:pt>
    <dgm:pt modelId="{0E9B9A4C-920B-4FF7-BC3A-27F49D81AF51}" type="parTrans" cxnId="{78D76B55-66A8-4B78-8098-8BC364FAB944}">
      <dgm:prSet/>
      <dgm:spPr/>
      <dgm:t>
        <a:bodyPr/>
        <a:lstStyle/>
        <a:p>
          <a:endParaRPr lang="en-US"/>
        </a:p>
      </dgm:t>
    </dgm:pt>
    <dgm:pt modelId="{9C1EB687-4E46-4D41-9AE0-B00FE2C78598}" type="sibTrans" cxnId="{78D76B55-66A8-4B78-8098-8BC364FAB944}">
      <dgm:prSet/>
      <dgm:spPr/>
      <dgm:t>
        <a:bodyPr/>
        <a:lstStyle/>
        <a:p>
          <a:endParaRPr lang="en-US"/>
        </a:p>
      </dgm:t>
    </dgm:pt>
    <dgm:pt modelId="{7E02724C-40AF-4C6F-A8E1-7FD0BF423A2E}" type="asst">
      <dgm:prSet phldrT="[Text]" custT="1"/>
      <dgm:spPr/>
      <dgm:t>
        <a:bodyPr/>
        <a:lstStyle/>
        <a:p>
          <a:r>
            <a:rPr lang="en-US" sz="1000">
              <a:latin typeface="Times New Roman" panose="02020603050405020304" pitchFamily="18" charset="0"/>
              <a:cs typeface="Times New Roman" panose="02020603050405020304" pitchFamily="18" charset="0"/>
            </a:rPr>
            <a:t>ICT Commitee(Advisory)</a:t>
          </a:r>
        </a:p>
      </dgm:t>
    </dgm:pt>
    <dgm:pt modelId="{47DE7889-91E0-47C6-A42D-DD29D0EEE883}" type="parTrans" cxnId="{8513EDDA-B971-4544-B202-C3723DF3D80D}">
      <dgm:prSet/>
      <dgm:spPr/>
      <dgm:t>
        <a:bodyPr/>
        <a:lstStyle/>
        <a:p>
          <a:endParaRPr lang="en-US"/>
        </a:p>
      </dgm:t>
    </dgm:pt>
    <dgm:pt modelId="{AFD9C14D-43A8-4E85-8BD0-141A12A3A0AB}" type="sibTrans" cxnId="{8513EDDA-B971-4544-B202-C3723DF3D80D}">
      <dgm:prSet/>
      <dgm:spPr/>
      <dgm:t>
        <a:bodyPr/>
        <a:lstStyle/>
        <a:p>
          <a:endParaRPr lang="en-US"/>
        </a:p>
      </dgm:t>
    </dgm:pt>
    <dgm:pt modelId="{909F28D8-2B11-4241-AA1B-632DBC45C06B}">
      <dgm:prSet phldrT="[Text]" custT="1"/>
      <dgm:spPr/>
      <dgm:t>
        <a:bodyPr/>
        <a:lstStyle/>
        <a:p>
          <a:r>
            <a:rPr lang="en-US" sz="1000">
              <a:latin typeface="Times New Roman" panose="02020603050405020304" pitchFamily="18" charset="0"/>
              <a:cs typeface="Times New Roman" panose="02020603050405020304" pitchFamily="18" charset="0"/>
            </a:rPr>
            <a:t>ICT Director</a:t>
          </a:r>
        </a:p>
      </dgm:t>
    </dgm:pt>
    <dgm:pt modelId="{360A1223-11EB-4E37-A813-27062B8CAD41}" type="parTrans" cxnId="{DDE38130-FD6A-4B2C-B79C-54850AC7730A}">
      <dgm:prSet/>
      <dgm:spPr/>
      <dgm:t>
        <a:bodyPr/>
        <a:lstStyle/>
        <a:p>
          <a:endParaRPr lang="en-US"/>
        </a:p>
      </dgm:t>
    </dgm:pt>
    <dgm:pt modelId="{7DAE75DF-490F-42C5-80D0-0E5999BD8122}" type="sibTrans" cxnId="{DDE38130-FD6A-4B2C-B79C-54850AC7730A}">
      <dgm:prSet/>
      <dgm:spPr/>
      <dgm:t>
        <a:bodyPr/>
        <a:lstStyle/>
        <a:p>
          <a:endParaRPr lang="en-US"/>
        </a:p>
      </dgm:t>
    </dgm:pt>
    <dgm:pt modelId="{3C6CA22C-D1D0-45E1-BCF1-E2221719491E}">
      <dgm:prSet custT="1"/>
      <dgm:spPr/>
      <dgm:t>
        <a:bodyPr/>
        <a:lstStyle/>
        <a:p>
          <a:r>
            <a:rPr lang="en-US" sz="1000">
              <a:latin typeface="Times New Roman" panose="02020603050405020304" pitchFamily="18" charset="0"/>
              <a:cs typeface="Times New Roman" panose="02020603050405020304" pitchFamily="18" charset="0"/>
            </a:rPr>
            <a:t>Network Management Unit</a:t>
          </a:r>
        </a:p>
        <a:p>
          <a:r>
            <a:rPr lang="en-US" sz="1000">
              <a:latin typeface="Times New Roman" panose="02020603050405020304" pitchFamily="18" charset="0"/>
              <a:cs typeface="Times New Roman" panose="02020603050405020304" pitchFamily="18" charset="0"/>
            </a:rPr>
            <a:t>(NMU)</a:t>
          </a:r>
        </a:p>
      </dgm:t>
    </dgm:pt>
    <dgm:pt modelId="{AD249E1F-0254-4041-B280-5116BFE70AE8}" type="parTrans" cxnId="{96141F77-325E-4245-96CE-CC33CC57076A}">
      <dgm:prSet/>
      <dgm:spPr/>
      <dgm:t>
        <a:bodyPr/>
        <a:lstStyle/>
        <a:p>
          <a:endParaRPr lang="en-US"/>
        </a:p>
      </dgm:t>
    </dgm:pt>
    <dgm:pt modelId="{3FFF19CD-0C05-4E6D-B8A9-1583413666C1}" type="sibTrans" cxnId="{96141F77-325E-4245-96CE-CC33CC57076A}">
      <dgm:prSet/>
      <dgm:spPr/>
      <dgm:t>
        <a:bodyPr/>
        <a:lstStyle/>
        <a:p>
          <a:endParaRPr lang="en-US"/>
        </a:p>
      </dgm:t>
    </dgm:pt>
    <dgm:pt modelId="{41627C75-7F93-4232-8C00-4EC1B858CD12}">
      <dgm:prSet custT="1"/>
      <dgm:spPr/>
      <dgm:t>
        <a:bodyPr/>
        <a:lstStyle/>
        <a:p>
          <a:r>
            <a:rPr lang="en-US" sz="1000">
              <a:latin typeface="Times New Roman" panose="02020603050405020304" pitchFamily="18" charset="0"/>
              <a:cs typeface="Times New Roman" panose="02020603050405020304" pitchFamily="18" charset="0"/>
            </a:rPr>
            <a:t>Management Information Unit</a:t>
          </a:r>
        </a:p>
        <a:p>
          <a:r>
            <a:rPr lang="en-US" sz="1000">
              <a:latin typeface="Times New Roman" panose="02020603050405020304" pitchFamily="18" charset="0"/>
              <a:cs typeface="Times New Roman" panose="02020603050405020304" pitchFamily="18" charset="0"/>
            </a:rPr>
            <a:t>(MIU)</a:t>
          </a:r>
        </a:p>
      </dgm:t>
    </dgm:pt>
    <dgm:pt modelId="{59C9192C-8464-4347-A3FC-C49F8456A96F}" type="parTrans" cxnId="{76A34D52-06E5-4118-8D72-B6481DF7A915}">
      <dgm:prSet/>
      <dgm:spPr/>
      <dgm:t>
        <a:bodyPr/>
        <a:lstStyle/>
        <a:p>
          <a:endParaRPr lang="en-US"/>
        </a:p>
      </dgm:t>
    </dgm:pt>
    <dgm:pt modelId="{2B48204A-6E56-4193-A297-518D436D8B59}" type="sibTrans" cxnId="{76A34D52-06E5-4118-8D72-B6481DF7A915}">
      <dgm:prSet/>
      <dgm:spPr/>
      <dgm:t>
        <a:bodyPr/>
        <a:lstStyle/>
        <a:p>
          <a:endParaRPr lang="en-US"/>
        </a:p>
      </dgm:t>
    </dgm:pt>
    <dgm:pt modelId="{71DAE147-BABA-4C9C-972B-9F8D5627C709}">
      <dgm:prSet custT="1"/>
      <dgm:spPr/>
      <dgm:t>
        <a:bodyPr/>
        <a:lstStyle/>
        <a:p>
          <a:r>
            <a:rPr lang="en-US" sz="1000">
              <a:latin typeface="Times New Roman" panose="02020603050405020304" pitchFamily="18" charset="0"/>
              <a:cs typeface="Times New Roman" panose="02020603050405020304" pitchFamily="18" charset="0"/>
            </a:rPr>
            <a:t>Maintenance and Facility Unit</a:t>
          </a:r>
        </a:p>
        <a:p>
          <a:r>
            <a:rPr lang="en-US" sz="1000">
              <a:latin typeface="Times New Roman" panose="02020603050405020304" pitchFamily="18" charset="0"/>
              <a:cs typeface="Times New Roman" panose="02020603050405020304" pitchFamily="18" charset="0"/>
            </a:rPr>
            <a:t>(MFU)</a:t>
          </a:r>
        </a:p>
      </dgm:t>
    </dgm:pt>
    <dgm:pt modelId="{F36D176C-D733-42DC-8FEA-21901E71C9C4}" type="parTrans" cxnId="{55F18D43-514B-4D8A-85DC-D62B732BBA8C}">
      <dgm:prSet/>
      <dgm:spPr/>
      <dgm:t>
        <a:bodyPr/>
        <a:lstStyle/>
        <a:p>
          <a:endParaRPr lang="en-US"/>
        </a:p>
      </dgm:t>
    </dgm:pt>
    <dgm:pt modelId="{A199042D-7F29-442F-82B9-3B5663AAF56B}" type="sibTrans" cxnId="{55F18D43-514B-4D8A-85DC-D62B732BBA8C}">
      <dgm:prSet/>
      <dgm:spPr/>
      <dgm:t>
        <a:bodyPr/>
        <a:lstStyle/>
        <a:p>
          <a:endParaRPr lang="en-US"/>
        </a:p>
      </dgm:t>
    </dgm:pt>
    <dgm:pt modelId="{48B5DF2F-FD1A-403A-9752-8964860CEBF0}">
      <dgm:prSet custT="1"/>
      <dgm:spPr/>
      <dgm:t>
        <a:bodyPr/>
        <a:lstStyle/>
        <a:p>
          <a:pPr algn="l"/>
          <a:r>
            <a:rPr lang="en-US" sz="800">
              <a:latin typeface="Times New Roman" panose="02020603050405020304" pitchFamily="18" charset="0"/>
              <a:cs typeface="Times New Roman" panose="02020603050405020304" pitchFamily="18" charset="0"/>
            </a:rPr>
            <a:t>1. Hardware maintenance team.</a:t>
          </a:r>
        </a:p>
        <a:p>
          <a:pPr algn="l"/>
          <a:r>
            <a:rPr lang="en-US" sz="800">
              <a:latin typeface="Times New Roman" panose="02020603050405020304" pitchFamily="18" charset="0"/>
              <a:cs typeface="Times New Roman" panose="02020603050405020304" pitchFamily="18" charset="0"/>
            </a:rPr>
            <a:t>2. Software maintenance team.</a:t>
          </a:r>
        </a:p>
        <a:p>
          <a:pPr algn="l"/>
          <a:r>
            <a:rPr lang="en-US" sz="800">
              <a:latin typeface="Times New Roman" panose="02020603050405020304" pitchFamily="18" charset="0"/>
              <a:cs typeface="Times New Roman" panose="02020603050405020304" pitchFamily="18" charset="0"/>
            </a:rPr>
            <a:t>3. Store and inventory team</a:t>
          </a:r>
        </a:p>
      </dgm:t>
    </dgm:pt>
    <dgm:pt modelId="{9FF054E8-A579-4FC7-A2AD-89275E3426F9}" type="parTrans" cxnId="{C4C6F65A-9BE5-442A-8670-181B3AF1B5AA}">
      <dgm:prSet/>
      <dgm:spPr/>
      <dgm:t>
        <a:bodyPr/>
        <a:lstStyle/>
        <a:p>
          <a:endParaRPr lang="en-US"/>
        </a:p>
      </dgm:t>
    </dgm:pt>
    <dgm:pt modelId="{AC5D70EE-A63D-4FE1-8E94-68E3D79C4152}" type="sibTrans" cxnId="{C4C6F65A-9BE5-442A-8670-181B3AF1B5AA}">
      <dgm:prSet/>
      <dgm:spPr/>
      <dgm:t>
        <a:bodyPr/>
        <a:lstStyle/>
        <a:p>
          <a:endParaRPr lang="en-US"/>
        </a:p>
      </dgm:t>
    </dgm:pt>
    <dgm:pt modelId="{31C6EE25-7D83-46B4-A678-AAC7EE1C5785}">
      <dgm:prSet custT="1"/>
      <dgm:spPr/>
      <dgm:t>
        <a:bodyPr/>
        <a:lstStyle/>
        <a:p>
          <a:pPr algn="l"/>
          <a:r>
            <a:rPr lang="en-US" sz="800">
              <a:latin typeface="Times New Roman" panose="02020603050405020304" pitchFamily="18" charset="0"/>
              <a:cs typeface="Times New Roman" panose="02020603050405020304" pitchFamily="18" charset="0"/>
            </a:rPr>
            <a:t>1. Network Management Services</a:t>
          </a:r>
        </a:p>
        <a:p>
          <a:pPr algn="l"/>
          <a:r>
            <a:rPr lang="en-US" sz="800">
              <a:latin typeface="Times New Roman" panose="02020603050405020304" pitchFamily="18" charset="0"/>
              <a:cs typeface="Times New Roman" panose="02020603050405020304" pitchFamily="18" charset="0"/>
            </a:rPr>
            <a:t>2. Internet and Intranet Services.</a:t>
          </a:r>
        </a:p>
        <a:p>
          <a:pPr algn="l"/>
          <a:r>
            <a:rPr lang="en-US" sz="800">
              <a:latin typeface="Times New Roman" panose="02020603050405020304" pitchFamily="18" charset="0"/>
              <a:cs typeface="Times New Roman" panose="02020603050405020304" pitchFamily="18" charset="0"/>
            </a:rPr>
            <a:t>3. GIS Security Services</a:t>
          </a:r>
        </a:p>
      </dgm:t>
    </dgm:pt>
    <dgm:pt modelId="{9C685B69-834B-4365-9C6D-D3D0DAD816F7}" type="parTrans" cxnId="{A8DFC974-3023-4B73-A642-F6377290B6B8}">
      <dgm:prSet/>
      <dgm:spPr/>
      <dgm:t>
        <a:bodyPr/>
        <a:lstStyle/>
        <a:p>
          <a:endParaRPr lang="en-US"/>
        </a:p>
      </dgm:t>
    </dgm:pt>
    <dgm:pt modelId="{00C1040A-96B5-4D8A-ADEE-200FC426A487}" type="sibTrans" cxnId="{A8DFC974-3023-4B73-A642-F6377290B6B8}">
      <dgm:prSet/>
      <dgm:spPr/>
      <dgm:t>
        <a:bodyPr/>
        <a:lstStyle/>
        <a:p>
          <a:endParaRPr lang="en-US"/>
        </a:p>
      </dgm:t>
    </dgm:pt>
    <dgm:pt modelId="{8B5FFBAE-CBF0-4975-9DB5-CB768466BE2D}">
      <dgm:prSet custT="1"/>
      <dgm:spPr/>
      <dgm:t>
        <a:bodyPr/>
        <a:lstStyle/>
        <a:p>
          <a:r>
            <a:rPr lang="en-US" sz="1000">
              <a:latin typeface="Times New Roman" panose="02020603050405020304" pitchFamily="18" charset="0"/>
              <a:cs typeface="Times New Roman" panose="02020603050405020304" pitchFamily="18" charset="0"/>
            </a:rPr>
            <a:t>Support and Services Unit</a:t>
          </a:r>
        </a:p>
        <a:p>
          <a:r>
            <a:rPr lang="en-US" sz="1000">
              <a:latin typeface="Times New Roman" panose="02020603050405020304" pitchFamily="18" charset="0"/>
              <a:cs typeface="Times New Roman" panose="02020603050405020304" pitchFamily="18" charset="0"/>
            </a:rPr>
            <a:t>(SSU)</a:t>
          </a:r>
        </a:p>
      </dgm:t>
    </dgm:pt>
    <dgm:pt modelId="{240264C0-7971-454C-8E96-B3D10E5C23E9}" type="parTrans" cxnId="{5D09C992-9B88-4D36-A74F-1A01E6C43383}">
      <dgm:prSet/>
      <dgm:spPr/>
      <dgm:t>
        <a:bodyPr/>
        <a:lstStyle/>
        <a:p>
          <a:endParaRPr lang="en-US"/>
        </a:p>
      </dgm:t>
    </dgm:pt>
    <dgm:pt modelId="{26C128EE-699E-4572-801B-B30BD72B0291}" type="sibTrans" cxnId="{5D09C992-9B88-4D36-A74F-1A01E6C43383}">
      <dgm:prSet/>
      <dgm:spPr/>
      <dgm:t>
        <a:bodyPr/>
        <a:lstStyle/>
        <a:p>
          <a:endParaRPr lang="en-US"/>
        </a:p>
      </dgm:t>
    </dgm:pt>
    <dgm:pt modelId="{6A064197-E9C6-4EAB-9C86-A6A9EFB13586}">
      <dgm:prSet custT="1"/>
      <dgm:spPr/>
      <dgm:t>
        <a:bodyPr/>
        <a:lstStyle/>
        <a:p>
          <a:r>
            <a:rPr lang="en-US" sz="1000">
              <a:latin typeface="Times New Roman" panose="02020603050405020304" pitchFamily="18" charset="0"/>
              <a:cs typeface="Times New Roman" panose="02020603050405020304" pitchFamily="18" charset="0"/>
            </a:rPr>
            <a:t>Training Unit</a:t>
          </a:r>
        </a:p>
        <a:p>
          <a:r>
            <a:rPr lang="en-US" sz="1000">
              <a:latin typeface="Times New Roman" panose="02020603050405020304" pitchFamily="18" charset="0"/>
              <a:cs typeface="Times New Roman" panose="02020603050405020304" pitchFamily="18" charset="0"/>
            </a:rPr>
            <a:t>(TU)</a:t>
          </a:r>
          <a:endParaRPr lang="en-US" sz="500">
            <a:latin typeface="Times New Roman" panose="02020603050405020304" pitchFamily="18" charset="0"/>
            <a:cs typeface="Times New Roman" panose="02020603050405020304" pitchFamily="18" charset="0"/>
          </a:endParaRPr>
        </a:p>
      </dgm:t>
    </dgm:pt>
    <dgm:pt modelId="{1F0BB5DF-FE65-445D-8F2F-4FB96676DF77}" type="parTrans" cxnId="{4954B847-F3E4-40EC-8440-C284D75746B7}">
      <dgm:prSet/>
      <dgm:spPr/>
      <dgm:t>
        <a:bodyPr/>
        <a:lstStyle/>
        <a:p>
          <a:endParaRPr lang="en-US"/>
        </a:p>
      </dgm:t>
    </dgm:pt>
    <dgm:pt modelId="{493F07DF-F0BA-4B73-8BB9-3B5B2ECEE671}" type="sibTrans" cxnId="{4954B847-F3E4-40EC-8440-C284D75746B7}">
      <dgm:prSet/>
      <dgm:spPr/>
      <dgm:t>
        <a:bodyPr/>
        <a:lstStyle/>
        <a:p>
          <a:endParaRPr lang="en-US"/>
        </a:p>
      </dgm:t>
    </dgm:pt>
    <dgm:pt modelId="{C4D5369F-92AC-4A3D-A3FD-C562F356D08D}">
      <dgm:prSet custT="1"/>
      <dgm:spPr/>
      <dgm:t>
        <a:bodyPr/>
        <a:lstStyle/>
        <a:p>
          <a:r>
            <a:rPr lang="en-US" sz="1000">
              <a:latin typeface="Times New Roman" panose="02020603050405020304" pitchFamily="18" charset="0"/>
              <a:cs typeface="Times New Roman" panose="02020603050405020304" pitchFamily="18" charset="0"/>
            </a:rPr>
            <a:t>E-learning Technologist Unit</a:t>
          </a:r>
        </a:p>
        <a:p>
          <a:r>
            <a:rPr lang="en-US" sz="1000">
              <a:latin typeface="Times New Roman" panose="02020603050405020304" pitchFamily="18" charset="0"/>
              <a:cs typeface="Times New Roman" panose="02020603050405020304" pitchFamily="18" charset="0"/>
            </a:rPr>
            <a:t>(ETU)</a:t>
          </a:r>
        </a:p>
      </dgm:t>
    </dgm:pt>
    <dgm:pt modelId="{ECC8F2F8-69D8-483E-A529-A85A7D5758B5}" type="parTrans" cxnId="{70CCE989-89FE-4BF2-8846-FAF2827F62C0}">
      <dgm:prSet/>
      <dgm:spPr/>
      <dgm:t>
        <a:bodyPr/>
        <a:lstStyle/>
        <a:p>
          <a:endParaRPr lang="en-US"/>
        </a:p>
      </dgm:t>
    </dgm:pt>
    <dgm:pt modelId="{14402B11-0D30-4230-B955-8FB1102CD6CA}" type="sibTrans" cxnId="{70CCE989-89FE-4BF2-8846-FAF2827F62C0}">
      <dgm:prSet/>
      <dgm:spPr/>
      <dgm:t>
        <a:bodyPr/>
        <a:lstStyle/>
        <a:p>
          <a:endParaRPr lang="en-US"/>
        </a:p>
      </dgm:t>
    </dgm:pt>
    <dgm:pt modelId="{68D72EE3-90E1-49E5-96B8-98185AF8C91C}">
      <dgm:prSet custT="1"/>
      <dgm:spPr/>
      <dgm:t>
        <a:bodyPr/>
        <a:lstStyle/>
        <a:p>
          <a:r>
            <a:rPr lang="en-US" sz="1000">
              <a:latin typeface="Times New Roman" panose="02020603050405020304" pitchFamily="18" charset="0"/>
              <a:cs typeface="Times New Roman" panose="02020603050405020304" pitchFamily="18" charset="0"/>
            </a:rPr>
            <a:t>Data Storage and Advertising Unit</a:t>
          </a:r>
        </a:p>
        <a:p>
          <a:r>
            <a:rPr lang="en-US" sz="1000">
              <a:latin typeface="Times New Roman" panose="02020603050405020304" pitchFamily="18" charset="0"/>
              <a:cs typeface="Times New Roman" panose="02020603050405020304" pitchFamily="18" charset="0"/>
            </a:rPr>
            <a:t>(DSAU)</a:t>
          </a:r>
        </a:p>
      </dgm:t>
    </dgm:pt>
    <dgm:pt modelId="{502C5C96-1BF0-4CA4-A922-EF10D89DD88E}" type="parTrans" cxnId="{AAA479E5-4D7C-4BE1-B123-4FDEE5395ED3}">
      <dgm:prSet/>
      <dgm:spPr/>
      <dgm:t>
        <a:bodyPr/>
        <a:lstStyle/>
        <a:p>
          <a:endParaRPr lang="en-US"/>
        </a:p>
      </dgm:t>
    </dgm:pt>
    <dgm:pt modelId="{3C448E08-F4E7-4AD8-96AA-DAD31249DCF4}" type="sibTrans" cxnId="{AAA479E5-4D7C-4BE1-B123-4FDEE5395ED3}">
      <dgm:prSet/>
      <dgm:spPr/>
      <dgm:t>
        <a:bodyPr/>
        <a:lstStyle/>
        <a:p>
          <a:endParaRPr lang="en-US"/>
        </a:p>
      </dgm:t>
    </dgm:pt>
    <dgm:pt modelId="{B0BA76CD-3021-49F4-A06B-62961555AFD0}" type="asst">
      <dgm:prSet custT="1"/>
      <dgm:spPr/>
      <dgm:t>
        <a:bodyPr/>
        <a:lstStyle/>
        <a:p>
          <a:pPr algn="l"/>
          <a:r>
            <a:rPr lang="en-US" sz="800">
              <a:latin typeface="Times New Roman" panose="02020603050405020304" pitchFamily="18" charset="0"/>
              <a:cs typeface="Times New Roman" panose="02020603050405020304" pitchFamily="18" charset="0"/>
            </a:rPr>
            <a:t>1. Web operational team.</a:t>
          </a:r>
        </a:p>
        <a:p>
          <a:pPr algn="l"/>
          <a:r>
            <a:rPr lang="en-US" sz="800">
              <a:latin typeface="Times New Roman" panose="02020603050405020304" pitchFamily="18" charset="0"/>
              <a:cs typeface="Times New Roman" panose="02020603050405020304" pitchFamily="18" charset="0"/>
            </a:rPr>
            <a:t>2. Software application developement team.</a:t>
          </a:r>
        </a:p>
        <a:p>
          <a:pPr algn="l"/>
          <a:r>
            <a:rPr lang="en-US" sz="800">
              <a:latin typeface="Times New Roman" panose="02020603050405020304" pitchFamily="18" charset="0"/>
              <a:cs typeface="Times New Roman" panose="02020603050405020304" pitchFamily="18" charset="0"/>
            </a:rPr>
            <a:t>3. Data entry team </a:t>
          </a:r>
        </a:p>
      </dgm:t>
    </dgm:pt>
    <dgm:pt modelId="{F93A9E67-040E-4B6D-A4C4-7142431C6669}" type="parTrans" cxnId="{D25526A3-08F2-4813-A2A8-F5510EE189AE}">
      <dgm:prSet/>
      <dgm:spPr/>
      <dgm:t>
        <a:bodyPr/>
        <a:lstStyle/>
        <a:p>
          <a:endParaRPr lang="en-US"/>
        </a:p>
      </dgm:t>
    </dgm:pt>
    <dgm:pt modelId="{0B9B5B3D-6A92-4028-8F92-C2FA29C35369}" type="sibTrans" cxnId="{D25526A3-08F2-4813-A2A8-F5510EE189AE}">
      <dgm:prSet/>
      <dgm:spPr/>
      <dgm:t>
        <a:bodyPr/>
        <a:lstStyle/>
        <a:p>
          <a:endParaRPr lang="en-US"/>
        </a:p>
      </dgm:t>
    </dgm:pt>
    <dgm:pt modelId="{ACF119D4-7112-4048-9A97-D00261F423DE}" type="asst">
      <dgm:prSet custT="1"/>
      <dgm:spPr/>
      <dgm:t>
        <a:bodyPr/>
        <a:lstStyle/>
        <a:p>
          <a:pPr algn="l"/>
          <a:r>
            <a:rPr lang="en-US" sz="800">
              <a:latin typeface="Times New Roman" panose="02020603050405020304" pitchFamily="18" charset="0"/>
              <a:cs typeface="Times New Roman" panose="02020603050405020304" pitchFamily="18" charset="0"/>
            </a:rPr>
            <a:t>1. NGREM support services</a:t>
          </a:r>
        </a:p>
        <a:p>
          <a:pPr algn="l"/>
          <a:r>
            <a:rPr lang="en-US" sz="800">
              <a:latin typeface="Times New Roman" panose="02020603050405020304" pitchFamily="18" charset="0"/>
              <a:cs typeface="Times New Roman" panose="02020603050405020304" pitchFamily="18" charset="0"/>
            </a:rPr>
            <a:t>2. IT services support team.</a:t>
          </a:r>
        </a:p>
        <a:p>
          <a:pPr algn="l"/>
          <a:r>
            <a:rPr lang="en-US" sz="800">
              <a:latin typeface="Times New Roman" panose="02020603050405020304" pitchFamily="18" charset="0"/>
              <a:cs typeface="Times New Roman" panose="02020603050405020304" pitchFamily="18" charset="0"/>
            </a:rPr>
            <a:t>3. Help desk officers</a:t>
          </a:r>
        </a:p>
      </dgm:t>
    </dgm:pt>
    <dgm:pt modelId="{DDC36910-26A9-4A17-8DD1-6B0835EEADBC}" type="parTrans" cxnId="{2C57D4CC-519C-4725-9084-A328AAD8C216}">
      <dgm:prSet/>
      <dgm:spPr/>
      <dgm:t>
        <a:bodyPr/>
        <a:lstStyle/>
        <a:p>
          <a:endParaRPr lang="en-US"/>
        </a:p>
      </dgm:t>
    </dgm:pt>
    <dgm:pt modelId="{407CF0C9-131E-4067-886B-E6648884BEA3}" type="sibTrans" cxnId="{2C57D4CC-519C-4725-9084-A328AAD8C216}">
      <dgm:prSet/>
      <dgm:spPr/>
      <dgm:t>
        <a:bodyPr/>
        <a:lstStyle/>
        <a:p>
          <a:endParaRPr lang="en-US"/>
        </a:p>
      </dgm:t>
    </dgm:pt>
    <dgm:pt modelId="{C4A76BB5-3865-40AE-B20E-E650DA7E8AE1}" type="asst">
      <dgm:prSet custT="1"/>
      <dgm:spPr/>
      <dgm:t>
        <a:bodyPr/>
        <a:lstStyle/>
        <a:p>
          <a:pPr algn="ctr"/>
          <a:r>
            <a:rPr lang="en-US" sz="800">
              <a:latin typeface="Times New Roman" panose="02020603050405020304" pitchFamily="18" charset="0"/>
              <a:cs typeface="Times New Roman" panose="02020603050405020304" pitchFamily="18" charset="0"/>
            </a:rPr>
            <a:t>Staff training team</a:t>
          </a:r>
        </a:p>
      </dgm:t>
    </dgm:pt>
    <dgm:pt modelId="{F2516474-AFBC-4316-AB04-DAE5B77B69BD}" type="parTrans" cxnId="{D1D68C32-C4F1-4C1B-ABA4-FB3D07E33337}">
      <dgm:prSet/>
      <dgm:spPr/>
      <dgm:t>
        <a:bodyPr/>
        <a:lstStyle/>
        <a:p>
          <a:endParaRPr lang="en-US"/>
        </a:p>
      </dgm:t>
    </dgm:pt>
    <dgm:pt modelId="{A8981AAB-C4DA-44F2-9BC3-6EC58E361B9E}" type="sibTrans" cxnId="{D1D68C32-C4F1-4C1B-ABA4-FB3D07E33337}">
      <dgm:prSet/>
      <dgm:spPr/>
      <dgm:t>
        <a:bodyPr/>
        <a:lstStyle/>
        <a:p>
          <a:endParaRPr lang="en-US"/>
        </a:p>
      </dgm:t>
    </dgm:pt>
    <dgm:pt modelId="{E31A7975-7A77-41D4-86CE-CFD02D292D4C}" type="asst">
      <dgm:prSet custT="1"/>
      <dgm:spPr/>
      <dgm:t>
        <a:bodyPr/>
        <a:lstStyle/>
        <a:p>
          <a:pPr algn="l"/>
          <a:r>
            <a:rPr lang="en-US" sz="800">
              <a:latin typeface="Times New Roman" panose="02020603050405020304" pitchFamily="18" charset="0"/>
              <a:cs typeface="Times New Roman" panose="02020603050405020304" pitchFamily="18" charset="0"/>
            </a:rPr>
            <a:t>1. Video conferencing team.</a:t>
          </a:r>
        </a:p>
        <a:p>
          <a:pPr algn="l"/>
          <a:r>
            <a:rPr lang="en-US" sz="800">
              <a:latin typeface="Times New Roman" panose="02020603050405020304" pitchFamily="18" charset="0"/>
              <a:cs typeface="Times New Roman" panose="02020603050405020304" pitchFamily="18" charset="0"/>
            </a:rPr>
            <a:t>2. Digital library team.</a:t>
          </a:r>
        </a:p>
      </dgm:t>
    </dgm:pt>
    <dgm:pt modelId="{D547A432-66A2-4932-B770-7EFE3E7A9444}" type="parTrans" cxnId="{BB35B12A-B1A7-4292-8ECD-55896529ABA9}">
      <dgm:prSet/>
      <dgm:spPr/>
      <dgm:t>
        <a:bodyPr/>
        <a:lstStyle/>
        <a:p>
          <a:endParaRPr lang="en-US"/>
        </a:p>
      </dgm:t>
    </dgm:pt>
    <dgm:pt modelId="{551B3AE9-2AEB-4FB9-953B-1D7AACB6ED39}" type="sibTrans" cxnId="{BB35B12A-B1A7-4292-8ECD-55896529ABA9}">
      <dgm:prSet/>
      <dgm:spPr/>
      <dgm:t>
        <a:bodyPr/>
        <a:lstStyle/>
        <a:p>
          <a:endParaRPr lang="en-US"/>
        </a:p>
      </dgm:t>
    </dgm:pt>
    <dgm:pt modelId="{93FC71D5-3996-47E1-88A2-B446C87D4B53}" type="asst">
      <dgm:prSet custT="1"/>
      <dgm:spPr/>
      <dgm:t>
        <a:bodyPr/>
        <a:lstStyle/>
        <a:p>
          <a:pPr algn="l"/>
          <a:r>
            <a:rPr lang="en-US" sz="800" dirty="0">
              <a:latin typeface="Times New Roman" panose="02020603050405020304" pitchFamily="18" charset="0"/>
              <a:cs typeface="Times New Roman" panose="02020603050405020304" pitchFamily="18" charset="0"/>
            </a:rPr>
            <a:t>1. Advert and marketing.</a:t>
          </a:r>
        </a:p>
        <a:p>
          <a:pPr algn="l"/>
          <a:r>
            <a:rPr lang="en-US" sz="800" dirty="0">
              <a:latin typeface="Times New Roman" panose="02020603050405020304" pitchFamily="18" charset="0"/>
              <a:cs typeface="Times New Roman" panose="02020603050405020304" pitchFamily="18" charset="0"/>
            </a:rPr>
            <a:t>2. Data management system.</a:t>
          </a:r>
        </a:p>
      </dgm:t>
    </dgm:pt>
    <dgm:pt modelId="{BC9A197D-B61F-45DA-89EA-D9CFE45DCEB0}" type="parTrans" cxnId="{938B476F-6FEB-49EB-93D1-7EB8B78FA2BA}">
      <dgm:prSet/>
      <dgm:spPr/>
      <dgm:t>
        <a:bodyPr/>
        <a:lstStyle/>
        <a:p>
          <a:endParaRPr lang="en-US"/>
        </a:p>
      </dgm:t>
    </dgm:pt>
    <dgm:pt modelId="{32909DC9-8806-4FB3-B200-CC5C562378B5}" type="sibTrans" cxnId="{938B476F-6FEB-49EB-93D1-7EB8B78FA2BA}">
      <dgm:prSet/>
      <dgm:spPr/>
      <dgm:t>
        <a:bodyPr/>
        <a:lstStyle/>
        <a:p>
          <a:endParaRPr lang="en-US"/>
        </a:p>
      </dgm:t>
    </dgm:pt>
    <dgm:pt modelId="{B6A5412B-CAD9-491D-A7BB-1B7C87AF4083}" type="pres">
      <dgm:prSet presAssocID="{B3DEB1C0-2B4C-4733-BE54-21F4C92AF24A}" presName="hierChild1" presStyleCnt="0">
        <dgm:presLayoutVars>
          <dgm:orgChart val="1"/>
          <dgm:chPref val="1"/>
          <dgm:dir/>
          <dgm:animOne val="branch"/>
          <dgm:animLvl val="lvl"/>
          <dgm:resizeHandles/>
        </dgm:presLayoutVars>
      </dgm:prSet>
      <dgm:spPr/>
      <dgm:t>
        <a:bodyPr/>
        <a:lstStyle/>
        <a:p>
          <a:endParaRPr lang="en-US"/>
        </a:p>
      </dgm:t>
    </dgm:pt>
    <dgm:pt modelId="{5E172D4B-B146-42DD-8A6E-87CF26DEB773}" type="pres">
      <dgm:prSet presAssocID="{C6AE750D-238C-480C-A106-E7E8050664D3}" presName="hierRoot1" presStyleCnt="0">
        <dgm:presLayoutVars>
          <dgm:hierBranch val="init"/>
        </dgm:presLayoutVars>
      </dgm:prSet>
      <dgm:spPr/>
    </dgm:pt>
    <dgm:pt modelId="{56B611A3-554B-42A6-A2AD-B475EB89D8E8}" type="pres">
      <dgm:prSet presAssocID="{C6AE750D-238C-480C-A106-E7E8050664D3}" presName="rootComposite1" presStyleCnt="0"/>
      <dgm:spPr/>
    </dgm:pt>
    <dgm:pt modelId="{9E4D001D-BCEC-426E-84EB-4D0569C73B09}" type="pres">
      <dgm:prSet presAssocID="{C6AE750D-238C-480C-A106-E7E8050664D3}" presName="rootText1" presStyleLbl="node0" presStyleIdx="0" presStyleCnt="1" custScaleX="1162038" custScaleY="549343" custLinFactNeighborX="-2137" custLinFactNeighborY="-76364">
        <dgm:presLayoutVars>
          <dgm:chPref val="3"/>
        </dgm:presLayoutVars>
      </dgm:prSet>
      <dgm:spPr/>
      <dgm:t>
        <a:bodyPr/>
        <a:lstStyle/>
        <a:p>
          <a:endParaRPr lang="en-US"/>
        </a:p>
      </dgm:t>
    </dgm:pt>
    <dgm:pt modelId="{E5F302BC-294A-4E00-A21C-6AE2EA39DC06}" type="pres">
      <dgm:prSet presAssocID="{C6AE750D-238C-480C-A106-E7E8050664D3}" presName="rootConnector1" presStyleLbl="node1" presStyleIdx="0" presStyleCnt="0"/>
      <dgm:spPr/>
      <dgm:t>
        <a:bodyPr/>
        <a:lstStyle/>
        <a:p>
          <a:endParaRPr lang="en-US"/>
        </a:p>
      </dgm:t>
    </dgm:pt>
    <dgm:pt modelId="{E2E228F3-F994-4755-933B-DC66A2699EC9}" type="pres">
      <dgm:prSet presAssocID="{C6AE750D-238C-480C-A106-E7E8050664D3}" presName="hierChild2" presStyleCnt="0"/>
      <dgm:spPr/>
    </dgm:pt>
    <dgm:pt modelId="{B87479E4-D958-4159-BAAD-630BC5FB6DFC}" type="pres">
      <dgm:prSet presAssocID="{360A1223-11EB-4E37-A813-27062B8CAD41}" presName="Name37" presStyleLbl="parChTrans1D2" presStyleIdx="0" presStyleCnt="2"/>
      <dgm:spPr/>
      <dgm:t>
        <a:bodyPr/>
        <a:lstStyle/>
        <a:p>
          <a:endParaRPr lang="en-US"/>
        </a:p>
      </dgm:t>
    </dgm:pt>
    <dgm:pt modelId="{13C2CBDB-C375-44A8-A25C-2F862A1D3ABA}" type="pres">
      <dgm:prSet presAssocID="{909F28D8-2B11-4241-AA1B-632DBC45C06B}" presName="hierRoot2" presStyleCnt="0">
        <dgm:presLayoutVars>
          <dgm:hierBranch val="init"/>
        </dgm:presLayoutVars>
      </dgm:prSet>
      <dgm:spPr/>
    </dgm:pt>
    <dgm:pt modelId="{55740C93-C4EB-4FDA-A3CB-AEE062AE2623}" type="pres">
      <dgm:prSet presAssocID="{909F28D8-2B11-4241-AA1B-632DBC45C06B}" presName="rootComposite" presStyleCnt="0"/>
      <dgm:spPr/>
    </dgm:pt>
    <dgm:pt modelId="{91B0F3B9-4D91-45F1-BAF9-A240B2E9738B}" type="pres">
      <dgm:prSet presAssocID="{909F28D8-2B11-4241-AA1B-632DBC45C06B}" presName="rootText" presStyleLbl="node2" presStyleIdx="0" presStyleCnt="1" custScaleX="885296" custScaleY="744141" custLinFactNeighborX="8550" custLinFactNeighborY="-17101">
        <dgm:presLayoutVars>
          <dgm:chPref val="3"/>
        </dgm:presLayoutVars>
      </dgm:prSet>
      <dgm:spPr/>
      <dgm:t>
        <a:bodyPr/>
        <a:lstStyle/>
        <a:p>
          <a:endParaRPr lang="en-US"/>
        </a:p>
      </dgm:t>
    </dgm:pt>
    <dgm:pt modelId="{B1C03C8B-6C2F-4ECA-9E14-AF6C289B6925}" type="pres">
      <dgm:prSet presAssocID="{909F28D8-2B11-4241-AA1B-632DBC45C06B}" presName="rootConnector" presStyleLbl="node2" presStyleIdx="0" presStyleCnt="1"/>
      <dgm:spPr/>
      <dgm:t>
        <a:bodyPr/>
        <a:lstStyle/>
        <a:p>
          <a:endParaRPr lang="en-US"/>
        </a:p>
      </dgm:t>
    </dgm:pt>
    <dgm:pt modelId="{CC69B81C-EA6A-432F-B488-AF213EDE1B4B}" type="pres">
      <dgm:prSet presAssocID="{909F28D8-2B11-4241-AA1B-632DBC45C06B}" presName="hierChild4" presStyleCnt="0"/>
      <dgm:spPr/>
    </dgm:pt>
    <dgm:pt modelId="{21F39504-533F-49F5-8869-934D98327219}" type="pres">
      <dgm:prSet presAssocID="{AD249E1F-0254-4041-B280-5116BFE70AE8}" presName="Name37" presStyleLbl="parChTrans1D3" presStyleIdx="0" presStyleCnt="7"/>
      <dgm:spPr/>
      <dgm:t>
        <a:bodyPr/>
        <a:lstStyle/>
        <a:p>
          <a:endParaRPr lang="en-US"/>
        </a:p>
      </dgm:t>
    </dgm:pt>
    <dgm:pt modelId="{23E5F61D-7026-43BF-9CDE-5B647A08C5B7}" type="pres">
      <dgm:prSet presAssocID="{3C6CA22C-D1D0-45E1-BCF1-E2221719491E}" presName="hierRoot2" presStyleCnt="0">
        <dgm:presLayoutVars>
          <dgm:hierBranch val="init"/>
        </dgm:presLayoutVars>
      </dgm:prSet>
      <dgm:spPr/>
    </dgm:pt>
    <dgm:pt modelId="{D480D73D-50C0-4B7B-84B7-DEDA504955F5}" type="pres">
      <dgm:prSet presAssocID="{3C6CA22C-D1D0-45E1-BCF1-E2221719491E}" presName="rootComposite" presStyleCnt="0"/>
      <dgm:spPr/>
    </dgm:pt>
    <dgm:pt modelId="{7F977EE6-E91B-4047-85AB-D7DCAF279953}" type="pres">
      <dgm:prSet presAssocID="{3C6CA22C-D1D0-45E1-BCF1-E2221719491E}" presName="rootText" presStyleLbl="node3" presStyleIdx="0" presStyleCnt="7" custScaleX="677858" custScaleY="1102561">
        <dgm:presLayoutVars>
          <dgm:chPref val="3"/>
        </dgm:presLayoutVars>
      </dgm:prSet>
      <dgm:spPr/>
      <dgm:t>
        <a:bodyPr/>
        <a:lstStyle/>
        <a:p>
          <a:endParaRPr lang="en-US"/>
        </a:p>
      </dgm:t>
    </dgm:pt>
    <dgm:pt modelId="{C274DA77-00FD-4B98-A1B8-FC30B771603C}" type="pres">
      <dgm:prSet presAssocID="{3C6CA22C-D1D0-45E1-BCF1-E2221719491E}" presName="rootConnector" presStyleLbl="node3" presStyleIdx="0" presStyleCnt="7"/>
      <dgm:spPr/>
      <dgm:t>
        <a:bodyPr/>
        <a:lstStyle/>
        <a:p>
          <a:endParaRPr lang="en-US"/>
        </a:p>
      </dgm:t>
    </dgm:pt>
    <dgm:pt modelId="{F883EC99-67C9-4411-B999-4E76117DF3D3}" type="pres">
      <dgm:prSet presAssocID="{3C6CA22C-D1D0-45E1-BCF1-E2221719491E}" presName="hierChild4" presStyleCnt="0"/>
      <dgm:spPr/>
    </dgm:pt>
    <dgm:pt modelId="{D7949715-2607-466B-B47F-288ACAF38CAB}" type="pres">
      <dgm:prSet presAssocID="{9C685B69-834B-4365-9C6D-D3D0DAD816F7}" presName="Name37" presStyleLbl="parChTrans1D4" presStyleIdx="0" presStyleCnt="7"/>
      <dgm:spPr/>
      <dgm:t>
        <a:bodyPr/>
        <a:lstStyle/>
        <a:p>
          <a:endParaRPr lang="en-US"/>
        </a:p>
      </dgm:t>
    </dgm:pt>
    <dgm:pt modelId="{7D2A455F-3B4B-4CC2-B0C6-242E8F8DD39B}" type="pres">
      <dgm:prSet presAssocID="{31C6EE25-7D83-46B4-A678-AAC7EE1C5785}" presName="hierRoot2" presStyleCnt="0">
        <dgm:presLayoutVars>
          <dgm:hierBranch val="init"/>
        </dgm:presLayoutVars>
      </dgm:prSet>
      <dgm:spPr/>
    </dgm:pt>
    <dgm:pt modelId="{312D447F-01F8-4155-A771-3E78217119C7}" type="pres">
      <dgm:prSet presAssocID="{31C6EE25-7D83-46B4-A678-AAC7EE1C5785}" presName="rootComposite" presStyleCnt="0"/>
      <dgm:spPr/>
    </dgm:pt>
    <dgm:pt modelId="{1A148A84-7B78-4A44-BC02-EFE3ABAD8775}" type="pres">
      <dgm:prSet presAssocID="{31C6EE25-7D83-46B4-A678-AAC7EE1C5785}" presName="rootText" presStyleLbl="node4" presStyleIdx="0" presStyleCnt="2" custScaleX="542409" custScaleY="2000000" custLinFactNeighborX="-25650">
        <dgm:presLayoutVars>
          <dgm:chPref val="3"/>
        </dgm:presLayoutVars>
      </dgm:prSet>
      <dgm:spPr/>
      <dgm:t>
        <a:bodyPr/>
        <a:lstStyle/>
        <a:p>
          <a:endParaRPr lang="en-US"/>
        </a:p>
      </dgm:t>
    </dgm:pt>
    <dgm:pt modelId="{43942F1B-51DD-4C2F-9A3A-90DDA3E26272}" type="pres">
      <dgm:prSet presAssocID="{31C6EE25-7D83-46B4-A678-AAC7EE1C5785}" presName="rootConnector" presStyleLbl="node4" presStyleIdx="0" presStyleCnt="2"/>
      <dgm:spPr/>
      <dgm:t>
        <a:bodyPr/>
        <a:lstStyle/>
        <a:p>
          <a:endParaRPr lang="en-US"/>
        </a:p>
      </dgm:t>
    </dgm:pt>
    <dgm:pt modelId="{F9DF0345-6DBA-40D3-9C25-EC928D52C664}" type="pres">
      <dgm:prSet presAssocID="{31C6EE25-7D83-46B4-A678-AAC7EE1C5785}" presName="hierChild4" presStyleCnt="0"/>
      <dgm:spPr/>
    </dgm:pt>
    <dgm:pt modelId="{8C71A14F-7C39-4416-A997-3D1A61135CDE}" type="pres">
      <dgm:prSet presAssocID="{31C6EE25-7D83-46B4-A678-AAC7EE1C5785}" presName="hierChild5" presStyleCnt="0"/>
      <dgm:spPr/>
    </dgm:pt>
    <dgm:pt modelId="{67469442-19E6-411E-8946-AC43618DB951}" type="pres">
      <dgm:prSet presAssocID="{3C6CA22C-D1D0-45E1-BCF1-E2221719491E}" presName="hierChild5" presStyleCnt="0"/>
      <dgm:spPr/>
    </dgm:pt>
    <dgm:pt modelId="{92EB073B-75F6-4CE9-AF9F-10529C46BDDE}" type="pres">
      <dgm:prSet presAssocID="{59C9192C-8464-4347-A3FC-C49F8456A96F}" presName="Name37" presStyleLbl="parChTrans1D3" presStyleIdx="1" presStyleCnt="7"/>
      <dgm:spPr/>
      <dgm:t>
        <a:bodyPr/>
        <a:lstStyle/>
        <a:p>
          <a:endParaRPr lang="en-US"/>
        </a:p>
      </dgm:t>
    </dgm:pt>
    <dgm:pt modelId="{631A69B8-560C-417A-8CE1-9BE4A7197D14}" type="pres">
      <dgm:prSet presAssocID="{41627C75-7F93-4232-8C00-4EC1B858CD12}" presName="hierRoot2" presStyleCnt="0">
        <dgm:presLayoutVars>
          <dgm:hierBranch val="init"/>
        </dgm:presLayoutVars>
      </dgm:prSet>
      <dgm:spPr/>
    </dgm:pt>
    <dgm:pt modelId="{22A784D9-14B7-4362-A942-202A2B5477D3}" type="pres">
      <dgm:prSet presAssocID="{41627C75-7F93-4232-8C00-4EC1B858CD12}" presName="rootComposite" presStyleCnt="0"/>
      <dgm:spPr/>
    </dgm:pt>
    <dgm:pt modelId="{DA083282-1B75-4548-BCBF-D221BDA1916F}" type="pres">
      <dgm:prSet presAssocID="{41627C75-7F93-4232-8C00-4EC1B858CD12}" presName="rootText" presStyleLbl="node3" presStyleIdx="1" presStyleCnt="7" custScaleX="634946" custScaleY="1155137" custLinFactX="-6231" custLinFactNeighborX="-100000" custLinFactNeighborY="-14517">
        <dgm:presLayoutVars>
          <dgm:chPref val="3"/>
        </dgm:presLayoutVars>
      </dgm:prSet>
      <dgm:spPr/>
      <dgm:t>
        <a:bodyPr/>
        <a:lstStyle/>
        <a:p>
          <a:endParaRPr lang="en-US"/>
        </a:p>
      </dgm:t>
    </dgm:pt>
    <dgm:pt modelId="{5ECBE6E5-2B37-4270-B0B1-66D64BDDD022}" type="pres">
      <dgm:prSet presAssocID="{41627C75-7F93-4232-8C00-4EC1B858CD12}" presName="rootConnector" presStyleLbl="node3" presStyleIdx="1" presStyleCnt="7"/>
      <dgm:spPr/>
      <dgm:t>
        <a:bodyPr/>
        <a:lstStyle/>
        <a:p>
          <a:endParaRPr lang="en-US"/>
        </a:p>
      </dgm:t>
    </dgm:pt>
    <dgm:pt modelId="{BE25C44B-6ECB-484F-ABD9-D5036DAE3A6D}" type="pres">
      <dgm:prSet presAssocID="{41627C75-7F93-4232-8C00-4EC1B858CD12}" presName="hierChild4" presStyleCnt="0"/>
      <dgm:spPr/>
    </dgm:pt>
    <dgm:pt modelId="{8C6CC11F-521C-4FD3-A39E-ABB95307A37C}" type="pres">
      <dgm:prSet presAssocID="{41627C75-7F93-4232-8C00-4EC1B858CD12}" presName="hierChild5" presStyleCnt="0"/>
      <dgm:spPr/>
    </dgm:pt>
    <dgm:pt modelId="{EB5F09FE-D170-42A5-B90D-68D7454AEF62}" type="pres">
      <dgm:prSet presAssocID="{F93A9E67-040E-4B6D-A4C4-7142431C6669}" presName="Name111" presStyleLbl="parChTrans1D4" presStyleIdx="1" presStyleCnt="7"/>
      <dgm:spPr/>
      <dgm:t>
        <a:bodyPr/>
        <a:lstStyle/>
        <a:p>
          <a:endParaRPr lang="en-US"/>
        </a:p>
      </dgm:t>
    </dgm:pt>
    <dgm:pt modelId="{E9D58748-3031-4D8D-B685-2393D73C9763}" type="pres">
      <dgm:prSet presAssocID="{B0BA76CD-3021-49F4-A06B-62961555AFD0}" presName="hierRoot3" presStyleCnt="0">
        <dgm:presLayoutVars>
          <dgm:hierBranch val="init"/>
        </dgm:presLayoutVars>
      </dgm:prSet>
      <dgm:spPr/>
    </dgm:pt>
    <dgm:pt modelId="{D0F3B1B2-D0EF-4BED-B2C9-AC27E4CF1DBC}" type="pres">
      <dgm:prSet presAssocID="{B0BA76CD-3021-49F4-A06B-62961555AFD0}" presName="rootComposite3" presStyleCnt="0"/>
      <dgm:spPr/>
    </dgm:pt>
    <dgm:pt modelId="{C513CB64-5D10-4EC9-9FE1-7475739021DC}" type="pres">
      <dgm:prSet presAssocID="{B0BA76CD-3021-49F4-A06B-62961555AFD0}" presName="rootText3" presStyleLbl="asst3" presStyleIdx="0" presStyleCnt="5" custScaleX="471330" custScaleY="1984344" custLinFactNeighborX="39354" custLinFactNeighborY="17490">
        <dgm:presLayoutVars>
          <dgm:chPref val="3"/>
        </dgm:presLayoutVars>
      </dgm:prSet>
      <dgm:spPr/>
      <dgm:t>
        <a:bodyPr/>
        <a:lstStyle/>
        <a:p>
          <a:endParaRPr lang="en-US"/>
        </a:p>
      </dgm:t>
    </dgm:pt>
    <dgm:pt modelId="{C314E37D-9828-4C5E-84B0-FAD33DC5B1FA}" type="pres">
      <dgm:prSet presAssocID="{B0BA76CD-3021-49F4-A06B-62961555AFD0}" presName="rootConnector3" presStyleLbl="asst3" presStyleIdx="0" presStyleCnt="5"/>
      <dgm:spPr/>
      <dgm:t>
        <a:bodyPr/>
        <a:lstStyle/>
        <a:p>
          <a:endParaRPr lang="en-US"/>
        </a:p>
      </dgm:t>
    </dgm:pt>
    <dgm:pt modelId="{4EAB1371-97C5-4926-B61A-A356E470C598}" type="pres">
      <dgm:prSet presAssocID="{B0BA76CD-3021-49F4-A06B-62961555AFD0}" presName="hierChild6" presStyleCnt="0"/>
      <dgm:spPr/>
    </dgm:pt>
    <dgm:pt modelId="{90302FA3-A76B-455F-A66E-491BBA053D19}" type="pres">
      <dgm:prSet presAssocID="{B0BA76CD-3021-49F4-A06B-62961555AFD0}" presName="hierChild7" presStyleCnt="0"/>
      <dgm:spPr/>
    </dgm:pt>
    <dgm:pt modelId="{CFB2BE7E-E47D-4852-A7B3-1FD870E4EADB}" type="pres">
      <dgm:prSet presAssocID="{F36D176C-D733-42DC-8FEA-21901E71C9C4}" presName="Name37" presStyleLbl="parChTrans1D3" presStyleIdx="2" presStyleCnt="7"/>
      <dgm:spPr/>
      <dgm:t>
        <a:bodyPr/>
        <a:lstStyle/>
        <a:p>
          <a:endParaRPr lang="en-US"/>
        </a:p>
      </dgm:t>
    </dgm:pt>
    <dgm:pt modelId="{9FFEA966-0042-423A-9EC0-F3C28A963D92}" type="pres">
      <dgm:prSet presAssocID="{71DAE147-BABA-4C9C-972B-9F8D5627C709}" presName="hierRoot2" presStyleCnt="0">
        <dgm:presLayoutVars>
          <dgm:hierBranch val="init"/>
        </dgm:presLayoutVars>
      </dgm:prSet>
      <dgm:spPr/>
    </dgm:pt>
    <dgm:pt modelId="{B0599D79-8B10-4215-B66A-FE59D4CC1E78}" type="pres">
      <dgm:prSet presAssocID="{71DAE147-BABA-4C9C-972B-9F8D5627C709}" presName="rootComposite" presStyleCnt="0"/>
      <dgm:spPr/>
    </dgm:pt>
    <dgm:pt modelId="{4645A7FC-5BC7-482B-8BF5-D335D17262C9}" type="pres">
      <dgm:prSet presAssocID="{71DAE147-BABA-4C9C-972B-9F8D5627C709}" presName="rootText" presStyleLbl="node3" presStyleIdx="2" presStyleCnt="7" custScaleX="629476" custScaleY="1049152" custLinFactNeighborX="-94611" custLinFactNeighborY="27565">
        <dgm:presLayoutVars>
          <dgm:chPref val="3"/>
        </dgm:presLayoutVars>
      </dgm:prSet>
      <dgm:spPr/>
      <dgm:t>
        <a:bodyPr/>
        <a:lstStyle/>
        <a:p>
          <a:endParaRPr lang="en-US"/>
        </a:p>
      </dgm:t>
    </dgm:pt>
    <dgm:pt modelId="{354EC9C6-0D4D-40F9-8484-EE48467AF054}" type="pres">
      <dgm:prSet presAssocID="{71DAE147-BABA-4C9C-972B-9F8D5627C709}" presName="rootConnector" presStyleLbl="node3" presStyleIdx="2" presStyleCnt="7"/>
      <dgm:spPr/>
      <dgm:t>
        <a:bodyPr/>
        <a:lstStyle/>
        <a:p>
          <a:endParaRPr lang="en-US"/>
        </a:p>
      </dgm:t>
    </dgm:pt>
    <dgm:pt modelId="{48D3A9AD-46BF-41E5-AFF1-C514C6616DC2}" type="pres">
      <dgm:prSet presAssocID="{71DAE147-BABA-4C9C-972B-9F8D5627C709}" presName="hierChild4" presStyleCnt="0"/>
      <dgm:spPr/>
    </dgm:pt>
    <dgm:pt modelId="{14B166B1-99E5-4BBD-BDA5-2C02AC458FC8}" type="pres">
      <dgm:prSet presAssocID="{9FF054E8-A579-4FC7-A2AD-89275E3426F9}" presName="Name37" presStyleLbl="parChTrans1D4" presStyleIdx="2" presStyleCnt="7"/>
      <dgm:spPr/>
      <dgm:t>
        <a:bodyPr/>
        <a:lstStyle/>
        <a:p>
          <a:endParaRPr lang="en-US"/>
        </a:p>
      </dgm:t>
    </dgm:pt>
    <dgm:pt modelId="{2F182B9B-D6A2-4122-9AF9-0F9F5DE05543}" type="pres">
      <dgm:prSet presAssocID="{48B5DF2F-FD1A-403A-9752-8964860CEBF0}" presName="hierRoot2" presStyleCnt="0">
        <dgm:presLayoutVars>
          <dgm:hierBranch val="init"/>
        </dgm:presLayoutVars>
      </dgm:prSet>
      <dgm:spPr/>
    </dgm:pt>
    <dgm:pt modelId="{FF0F1C29-4D73-4E23-9190-692460561512}" type="pres">
      <dgm:prSet presAssocID="{48B5DF2F-FD1A-403A-9752-8964860CEBF0}" presName="rootComposite" presStyleCnt="0"/>
      <dgm:spPr/>
    </dgm:pt>
    <dgm:pt modelId="{CB460723-C956-4F63-977A-67B03129302A}" type="pres">
      <dgm:prSet presAssocID="{48B5DF2F-FD1A-403A-9752-8964860CEBF0}" presName="rootText" presStyleLbl="node4" presStyleIdx="1" presStyleCnt="2" custScaleX="536843" custScaleY="1942694" custLinFactX="-67819" custLinFactNeighborX="-100000" custLinFactNeighborY="85088">
        <dgm:presLayoutVars>
          <dgm:chPref val="3"/>
        </dgm:presLayoutVars>
      </dgm:prSet>
      <dgm:spPr/>
      <dgm:t>
        <a:bodyPr/>
        <a:lstStyle/>
        <a:p>
          <a:endParaRPr lang="en-US"/>
        </a:p>
      </dgm:t>
    </dgm:pt>
    <dgm:pt modelId="{4BB6DD2E-B66D-4E4A-BA92-AABB2D233345}" type="pres">
      <dgm:prSet presAssocID="{48B5DF2F-FD1A-403A-9752-8964860CEBF0}" presName="rootConnector" presStyleLbl="node4" presStyleIdx="1" presStyleCnt="2"/>
      <dgm:spPr/>
      <dgm:t>
        <a:bodyPr/>
        <a:lstStyle/>
        <a:p>
          <a:endParaRPr lang="en-US"/>
        </a:p>
      </dgm:t>
    </dgm:pt>
    <dgm:pt modelId="{CA419E20-8BF3-421C-A730-3AA5086906E8}" type="pres">
      <dgm:prSet presAssocID="{48B5DF2F-FD1A-403A-9752-8964860CEBF0}" presName="hierChild4" presStyleCnt="0"/>
      <dgm:spPr/>
    </dgm:pt>
    <dgm:pt modelId="{85400694-3696-44FA-B4AF-186C312EF235}" type="pres">
      <dgm:prSet presAssocID="{48B5DF2F-FD1A-403A-9752-8964860CEBF0}" presName="hierChild5" presStyleCnt="0"/>
      <dgm:spPr/>
    </dgm:pt>
    <dgm:pt modelId="{9302E815-9D2F-4CFB-AADD-038EBECEF6BB}" type="pres">
      <dgm:prSet presAssocID="{71DAE147-BABA-4C9C-972B-9F8D5627C709}" presName="hierChild5" presStyleCnt="0"/>
      <dgm:spPr/>
    </dgm:pt>
    <dgm:pt modelId="{669701D1-11BF-446D-A5A9-BC26CD80A153}" type="pres">
      <dgm:prSet presAssocID="{240264C0-7971-454C-8E96-B3D10E5C23E9}" presName="Name37" presStyleLbl="parChTrans1D3" presStyleIdx="3" presStyleCnt="7"/>
      <dgm:spPr/>
      <dgm:t>
        <a:bodyPr/>
        <a:lstStyle/>
        <a:p>
          <a:endParaRPr lang="en-US"/>
        </a:p>
      </dgm:t>
    </dgm:pt>
    <dgm:pt modelId="{1B3F6705-C577-4F14-919E-DD89DA5244A1}" type="pres">
      <dgm:prSet presAssocID="{8B5FFBAE-CBF0-4975-9DB5-CB768466BE2D}" presName="hierRoot2" presStyleCnt="0">
        <dgm:presLayoutVars>
          <dgm:hierBranch val="init"/>
        </dgm:presLayoutVars>
      </dgm:prSet>
      <dgm:spPr/>
    </dgm:pt>
    <dgm:pt modelId="{149B598E-6969-43F6-AA5D-2C5ABD946C6B}" type="pres">
      <dgm:prSet presAssocID="{8B5FFBAE-CBF0-4975-9DB5-CB768466BE2D}" presName="rootComposite" presStyleCnt="0"/>
      <dgm:spPr/>
    </dgm:pt>
    <dgm:pt modelId="{58DE3155-1DB8-480A-93E0-B822441767DD}" type="pres">
      <dgm:prSet presAssocID="{8B5FFBAE-CBF0-4975-9DB5-CB768466BE2D}" presName="rootText" presStyleLbl="node3" presStyleIdx="3" presStyleCnt="7" custScaleX="683731" custScaleY="1023026" custLinFactX="-93896" custLinFactNeighborX="-100000" custLinFactNeighborY="15772">
        <dgm:presLayoutVars>
          <dgm:chPref val="3"/>
        </dgm:presLayoutVars>
      </dgm:prSet>
      <dgm:spPr/>
      <dgm:t>
        <a:bodyPr/>
        <a:lstStyle/>
        <a:p>
          <a:endParaRPr lang="en-US"/>
        </a:p>
      </dgm:t>
    </dgm:pt>
    <dgm:pt modelId="{5DD1ABAD-FFF9-4DCE-A9D9-41460733C2D3}" type="pres">
      <dgm:prSet presAssocID="{8B5FFBAE-CBF0-4975-9DB5-CB768466BE2D}" presName="rootConnector" presStyleLbl="node3" presStyleIdx="3" presStyleCnt="7"/>
      <dgm:spPr/>
      <dgm:t>
        <a:bodyPr/>
        <a:lstStyle/>
        <a:p>
          <a:endParaRPr lang="en-US"/>
        </a:p>
      </dgm:t>
    </dgm:pt>
    <dgm:pt modelId="{DF1F8E56-FD1E-4A17-A1BE-D6B45898FA50}" type="pres">
      <dgm:prSet presAssocID="{8B5FFBAE-CBF0-4975-9DB5-CB768466BE2D}" presName="hierChild4" presStyleCnt="0"/>
      <dgm:spPr/>
    </dgm:pt>
    <dgm:pt modelId="{ED409576-A241-479C-B70D-00ACBF3DCF7A}" type="pres">
      <dgm:prSet presAssocID="{8B5FFBAE-CBF0-4975-9DB5-CB768466BE2D}" presName="hierChild5" presStyleCnt="0"/>
      <dgm:spPr/>
    </dgm:pt>
    <dgm:pt modelId="{E7F5EDF6-2C30-418B-BD6E-8F8FE51AC831}" type="pres">
      <dgm:prSet presAssocID="{DDC36910-26A9-4A17-8DD1-6B0835EEADBC}" presName="Name111" presStyleLbl="parChTrans1D4" presStyleIdx="3" presStyleCnt="7"/>
      <dgm:spPr/>
      <dgm:t>
        <a:bodyPr/>
        <a:lstStyle/>
        <a:p>
          <a:endParaRPr lang="en-US"/>
        </a:p>
      </dgm:t>
    </dgm:pt>
    <dgm:pt modelId="{BA718446-339F-49B5-8833-CCC8BB9BB059}" type="pres">
      <dgm:prSet presAssocID="{ACF119D4-7112-4048-9A97-D00261F423DE}" presName="hierRoot3" presStyleCnt="0">
        <dgm:presLayoutVars>
          <dgm:hierBranch val="init"/>
        </dgm:presLayoutVars>
      </dgm:prSet>
      <dgm:spPr/>
    </dgm:pt>
    <dgm:pt modelId="{061D236F-89CC-44B7-9960-64A2F2FC3E34}" type="pres">
      <dgm:prSet presAssocID="{ACF119D4-7112-4048-9A97-D00261F423DE}" presName="rootComposite3" presStyleCnt="0"/>
      <dgm:spPr/>
    </dgm:pt>
    <dgm:pt modelId="{E6E64763-25B1-498F-AEE7-E41B73D26C7C}" type="pres">
      <dgm:prSet presAssocID="{ACF119D4-7112-4048-9A97-D00261F423DE}" presName="rootText3" presStyleLbl="asst3" presStyleIdx="1" presStyleCnt="5" custScaleX="501662" custScaleY="2000000" custLinFactNeighborX="-86470" custLinFactNeighborY="55301">
        <dgm:presLayoutVars>
          <dgm:chPref val="3"/>
        </dgm:presLayoutVars>
      </dgm:prSet>
      <dgm:spPr/>
      <dgm:t>
        <a:bodyPr/>
        <a:lstStyle/>
        <a:p>
          <a:endParaRPr lang="en-US"/>
        </a:p>
      </dgm:t>
    </dgm:pt>
    <dgm:pt modelId="{9F15CF5B-E4DD-4FB6-A987-A2CB972B628A}" type="pres">
      <dgm:prSet presAssocID="{ACF119D4-7112-4048-9A97-D00261F423DE}" presName="rootConnector3" presStyleLbl="asst3" presStyleIdx="1" presStyleCnt="5"/>
      <dgm:spPr/>
      <dgm:t>
        <a:bodyPr/>
        <a:lstStyle/>
        <a:p>
          <a:endParaRPr lang="en-US"/>
        </a:p>
      </dgm:t>
    </dgm:pt>
    <dgm:pt modelId="{D2876BAA-00DF-48C8-9F93-49BC33878F7A}" type="pres">
      <dgm:prSet presAssocID="{ACF119D4-7112-4048-9A97-D00261F423DE}" presName="hierChild6" presStyleCnt="0"/>
      <dgm:spPr/>
    </dgm:pt>
    <dgm:pt modelId="{C5250AF3-9079-492E-B9DA-F86D05F21947}" type="pres">
      <dgm:prSet presAssocID="{ACF119D4-7112-4048-9A97-D00261F423DE}" presName="hierChild7" presStyleCnt="0"/>
      <dgm:spPr/>
    </dgm:pt>
    <dgm:pt modelId="{C960AFB4-4E10-4377-ADBE-DAFED96E05A5}" type="pres">
      <dgm:prSet presAssocID="{1F0BB5DF-FE65-445D-8F2F-4FB96676DF77}" presName="Name37" presStyleLbl="parChTrans1D3" presStyleIdx="4" presStyleCnt="7"/>
      <dgm:spPr/>
      <dgm:t>
        <a:bodyPr/>
        <a:lstStyle/>
        <a:p>
          <a:endParaRPr lang="en-US"/>
        </a:p>
      </dgm:t>
    </dgm:pt>
    <dgm:pt modelId="{DBE18898-E642-4B9F-ADE3-EB407EBFEA01}" type="pres">
      <dgm:prSet presAssocID="{6A064197-E9C6-4EAB-9C86-A6A9EFB13586}" presName="hierRoot2" presStyleCnt="0">
        <dgm:presLayoutVars>
          <dgm:hierBranch val="init"/>
        </dgm:presLayoutVars>
      </dgm:prSet>
      <dgm:spPr/>
    </dgm:pt>
    <dgm:pt modelId="{AC92A66C-EA59-49E4-A78D-2037B2AB1EF0}" type="pres">
      <dgm:prSet presAssocID="{6A064197-E9C6-4EAB-9C86-A6A9EFB13586}" presName="rootComposite" presStyleCnt="0"/>
      <dgm:spPr/>
    </dgm:pt>
    <dgm:pt modelId="{01A6A692-E79F-4D39-A2AB-B89D3B336093}" type="pres">
      <dgm:prSet presAssocID="{6A064197-E9C6-4EAB-9C86-A6A9EFB13586}" presName="rootText" presStyleLbl="node3" presStyleIdx="4" presStyleCnt="7" custScaleX="505751" custScaleY="1037568" custLinFactX="-66696" custLinFactNeighborX="-100000" custLinFactNeighborY="4997">
        <dgm:presLayoutVars>
          <dgm:chPref val="3"/>
        </dgm:presLayoutVars>
      </dgm:prSet>
      <dgm:spPr/>
      <dgm:t>
        <a:bodyPr/>
        <a:lstStyle/>
        <a:p>
          <a:endParaRPr lang="en-US"/>
        </a:p>
      </dgm:t>
    </dgm:pt>
    <dgm:pt modelId="{47A8AC70-1EAB-4EB6-941F-654C297615B8}" type="pres">
      <dgm:prSet presAssocID="{6A064197-E9C6-4EAB-9C86-A6A9EFB13586}" presName="rootConnector" presStyleLbl="node3" presStyleIdx="4" presStyleCnt="7"/>
      <dgm:spPr/>
      <dgm:t>
        <a:bodyPr/>
        <a:lstStyle/>
        <a:p>
          <a:endParaRPr lang="en-US"/>
        </a:p>
      </dgm:t>
    </dgm:pt>
    <dgm:pt modelId="{FE15B5EB-EBC9-4A33-B9B6-3C9856379086}" type="pres">
      <dgm:prSet presAssocID="{6A064197-E9C6-4EAB-9C86-A6A9EFB13586}" presName="hierChild4" presStyleCnt="0"/>
      <dgm:spPr/>
    </dgm:pt>
    <dgm:pt modelId="{015D9ED9-15FB-4CD6-A435-28CBD6541F62}" type="pres">
      <dgm:prSet presAssocID="{6A064197-E9C6-4EAB-9C86-A6A9EFB13586}" presName="hierChild5" presStyleCnt="0"/>
      <dgm:spPr/>
    </dgm:pt>
    <dgm:pt modelId="{FE96F446-1D95-4E64-A9EF-99C8F61FBADD}" type="pres">
      <dgm:prSet presAssocID="{F2516474-AFBC-4316-AB04-DAE5B77B69BD}" presName="Name111" presStyleLbl="parChTrans1D4" presStyleIdx="4" presStyleCnt="7"/>
      <dgm:spPr/>
      <dgm:t>
        <a:bodyPr/>
        <a:lstStyle/>
        <a:p>
          <a:endParaRPr lang="en-US"/>
        </a:p>
      </dgm:t>
    </dgm:pt>
    <dgm:pt modelId="{2C1FCB70-DBE0-407B-8666-A9D6893C85AF}" type="pres">
      <dgm:prSet presAssocID="{C4A76BB5-3865-40AE-B20E-E650DA7E8AE1}" presName="hierRoot3" presStyleCnt="0">
        <dgm:presLayoutVars>
          <dgm:hierBranch val="init"/>
        </dgm:presLayoutVars>
      </dgm:prSet>
      <dgm:spPr/>
    </dgm:pt>
    <dgm:pt modelId="{0941E8B6-68CC-4DF0-8D50-A5117CC4AF37}" type="pres">
      <dgm:prSet presAssocID="{C4A76BB5-3865-40AE-B20E-E650DA7E8AE1}" presName="rootComposite3" presStyleCnt="0"/>
      <dgm:spPr/>
    </dgm:pt>
    <dgm:pt modelId="{24730877-D8FA-45BB-A3CE-A53E7A393337}" type="pres">
      <dgm:prSet presAssocID="{C4A76BB5-3865-40AE-B20E-E650DA7E8AE1}" presName="rootText3" presStyleLbl="asst3" presStyleIdx="2" presStyleCnt="5" custScaleX="384875" custScaleY="1042679" custLinFactNeighborX="-74220" custLinFactNeighborY="70803">
        <dgm:presLayoutVars>
          <dgm:chPref val="3"/>
        </dgm:presLayoutVars>
      </dgm:prSet>
      <dgm:spPr/>
      <dgm:t>
        <a:bodyPr/>
        <a:lstStyle/>
        <a:p>
          <a:endParaRPr lang="en-US"/>
        </a:p>
      </dgm:t>
    </dgm:pt>
    <dgm:pt modelId="{C6803426-4378-4EEE-97E8-A8D1290B0171}" type="pres">
      <dgm:prSet presAssocID="{C4A76BB5-3865-40AE-B20E-E650DA7E8AE1}" presName="rootConnector3" presStyleLbl="asst3" presStyleIdx="2" presStyleCnt="5"/>
      <dgm:spPr/>
      <dgm:t>
        <a:bodyPr/>
        <a:lstStyle/>
        <a:p>
          <a:endParaRPr lang="en-US"/>
        </a:p>
      </dgm:t>
    </dgm:pt>
    <dgm:pt modelId="{E953EAC7-E1CE-4701-80D8-48AB5AF30381}" type="pres">
      <dgm:prSet presAssocID="{C4A76BB5-3865-40AE-B20E-E650DA7E8AE1}" presName="hierChild6" presStyleCnt="0"/>
      <dgm:spPr/>
    </dgm:pt>
    <dgm:pt modelId="{76BC85E1-A74D-4304-AC40-7015D178CB92}" type="pres">
      <dgm:prSet presAssocID="{C4A76BB5-3865-40AE-B20E-E650DA7E8AE1}" presName="hierChild7" presStyleCnt="0"/>
      <dgm:spPr/>
    </dgm:pt>
    <dgm:pt modelId="{DB3ADCAF-AA7A-46AA-99FA-E419C00142D9}" type="pres">
      <dgm:prSet presAssocID="{ECC8F2F8-69D8-483E-A529-A85A7D5758B5}" presName="Name37" presStyleLbl="parChTrans1D3" presStyleIdx="5" presStyleCnt="7"/>
      <dgm:spPr/>
      <dgm:t>
        <a:bodyPr/>
        <a:lstStyle/>
        <a:p>
          <a:endParaRPr lang="en-US"/>
        </a:p>
      </dgm:t>
    </dgm:pt>
    <dgm:pt modelId="{653D9FC7-1F07-4ED9-8D51-3583ABA52E56}" type="pres">
      <dgm:prSet presAssocID="{C4D5369F-92AC-4A3D-A3FD-C562F356D08D}" presName="hierRoot2" presStyleCnt="0">
        <dgm:presLayoutVars>
          <dgm:hierBranch val="init"/>
        </dgm:presLayoutVars>
      </dgm:prSet>
      <dgm:spPr/>
    </dgm:pt>
    <dgm:pt modelId="{A64D2F31-849F-4821-B1E6-CDC10F2BDFE5}" type="pres">
      <dgm:prSet presAssocID="{C4D5369F-92AC-4A3D-A3FD-C562F356D08D}" presName="rootComposite" presStyleCnt="0"/>
      <dgm:spPr/>
    </dgm:pt>
    <dgm:pt modelId="{2CEB3A5A-7D3F-4F78-9001-0F3075ECAACF}" type="pres">
      <dgm:prSet presAssocID="{C4D5369F-92AC-4A3D-A3FD-C562F356D08D}" presName="rootText" presStyleLbl="node3" presStyleIdx="5" presStyleCnt="7" custScaleX="711021" custScaleY="1132260" custLinFactX="-39889" custLinFactNeighborX="-100000" custLinFactNeighborY="-8506">
        <dgm:presLayoutVars>
          <dgm:chPref val="3"/>
        </dgm:presLayoutVars>
      </dgm:prSet>
      <dgm:spPr/>
      <dgm:t>
        <a:bodyPr/>
        <a:lstStyle/>
        <a:p>
          <a:endParaRPr lang="en-US"/>
        </a:p>
      </dgm:t>
    </dgm:pt>
    <dgm:pt modelId="{FB94970E-7696-4795-8AD1-C2C5CF7C9F29}" type="pres">
      <dgm:prSet presAssocID="{C4D5369F-92AC-4A3D-A3FD-C562F356D08D}" presName="rootConnector" presStyleLbl="node3" presStyleIdx="5" presStyleCnt="7"/>
      <dgm:spPr/>
      <dgm:t>
        <a:bodyPr/>
        <a:lstStyle/>
        <a:p>
          <a:endParaRPr lang="en-US"/>
        </a:p>
      </dgm:t>
    </dgm:pt>
    <dgm:pt modelId="{9B57907C-840E-444B-9A8E-622B6147949B}" type="pres">
      <dgm:prSet presAssocID="{C4D5369F-92AC-4A3D-A3FD-C562F356D08D}" presName="hierChild4" presStyleCnt="0"/>
      <dgm:spPr/>
    </dgm:pt>
    <dgm:pt modelId="{D836D590-E1AD-451A-A754-E7354FAE9B6F}" type="pres">
      <dgm:prSet presAssocID="{C4D5369F-92AC-4A3D-A3FD-C562F356D08D}" presName="hierChild5" presStyleCnt="0"/>
      <dgm:spPr/>
    </dgm:pt>
    <dgm:pt modelId="{16CA7395-7021-4F14-B544-5B4119255FB3}" type="pres">
      <dgm:prSet presAssocID="{D547A432-66A2-4932-B770-7EFE3E7A9444}" presName="Name111" presStyleLbl="parChTrans1D4" presStyleIdx="5" presStyleCnt="7"/>
      <dgm:spPr/>
      <dgm:t>
        <a:bodyPr/>
        <a:lstStyle/>
        <a:p>
          <a:endParaRPr lang="en-US"/>
        </a:p>
      </dgm:t>
    </dgm:pt>
    <dgm:pt modelId="{AE689C82-1BB9-43E2-8066-267DAAF1C491}" type="pres">
      <dgm:prSet presAssocID="{E31A7975-7A77-41D4-86CE-CFD02D292D4C}" presName="hierRoot3" presStyleCnt="0">
        <dgm:presLayoutVars>
          <dgm:hierBranch val="init"/>
        </dgm:presLayoutVars>
      </dgm:prSet>
      <dgm:spPr/>
    </dgm:pt>
    <dgm:pt modelId="{DF24E24E-31FC-4C8C-9A5F-8348E2764AA7}" type="pres">
      <dgm:prSet presAssocID="{E31A7975-7A77-41D4-86CE-CFD02D292D4C}" presName="rootComposite3" presStyleCnt="0"/>
      <dgm:spPr/>
    </dgm:pt>
    <dgm:pt modelId="{A02D5E77-E17D-45E3-A863-D62AF46CD0FE}" type="pres">
      <dgm:prSet presAssocID="{E31A7975-7A77-41D4-86CE-CFD02D292D4C}" presName="rootText3" presStyleLbl="asst3" presStyleIdx="3" presStyleCnt="5" custScaleX="553369" custScaleY="1695436" custLinFactNeighborX="-17861" custLinFactNeighborY="40909">
        <dgm:presLayoutVars>
          <dgm:chPref val="3"/>
        </dgm:presLayoutVars>
      </dgm:prSet>
      <dgm:spPr/>
      <dgm:t>
        <a:bodyPr/>
        <a:lstStyle/>
        <a:p>
          <a:endParaRPr lang="en-US"/>
        </a:p>
      </dgm:t>
    </dgm:pt>
    <dgm:pt modelId="{8EFE4069-8165-43F2-8289-E5CB522D6557}" type="pres">
      <dgm:prSet presAssocID="{E31A7975-7A77-41D4-86CE-CFD02D292D4C}" presName="rootConnector3" presStyleLbl="asst3" presStyleIdx="3" presStyleCnt="5"/>
      <dgm:spPr/>
      <dgm:t>
        <a:bodyPr/>
        <a:lstStyle/>
        <a:p>
          <a:endParaRPr lang="en-US"/>
        </a:p>
      </dgm:t>
    </dgm:pt>
    <dgm:pt modelId="{E53C796E-DBE9-46EB-A8B3-123B8FADD2B3}" type="pres">
      <dgm:prSet presAssocID="{E31A7975-7A77-41D4-86CE-CFD02D292D4C}" presName="hierChild6" presStyleCnt="0"/>
      <dgm:spPr/>
    </dgm:pt>
    <dgm:pt modelId="{0F24FC4F-D7BA-43D1-9546-3A3A4589BE83}" type="pres">
      <dgm:prSet presAssocID="{E31A7975-7A77-41D4-86CE-CFD02D292D4C}" presName="hierChild7" presStyleCnt="0"/>
      <dgm:spPr/>
    </dgm:pt>
    <dgm:pt modelId="{6CD2B1EC-3195-4573-A5E5-986885EA8FFC}" type="pres">
      <dgm:prSet presAssocID="{502C5C96-1BF0-4CA4-A922-EF10D89DD88E}" presName="Name37" presStyleLbl="parChTrans1D3" presStyleIdx="6" presStyleCnt="7"/>
      <dgm:spPr/>
      <dgm:t>
        <a:bodyPr/>
        <a:lstStyle/>
        <a:p>
          <a:endParaRPr lang="en-US"/>
        </a:p>
      </dgm:t>
    </dgm:pt>
    <dgm:pt modelId="{05E32363-8865-4272-8940-174B6FD3454C}" type="pres">
      <dgm:prSet presAssocID="{68D72EE3-90E1-49E5-96B8-98185AF8C91C}" presName="hierRoot2" presStyleCnt="0">
        <dgm:presLayoutVars>
          <dgm:hierBranch val="init"/>
        </dgm:presLayoutVars>
      </dgm:prSet>
      <dgm:spPr/>
    </dgm:pt>
    <dgm:pt modelId="{04EC2D12-F4FC-4870-93C3-D405719633A4}" type="pres">
      <dgm:prSet presAssocID="{68D72EE3-90E1-49E5-96B8-98185AF8C91C}" presName="rootComposite" presStyleCnt="0"/>
      <dgm:spPr/>
    </dgm:pt>
    <dgm:pt modelId="{C07606CE-F977-47D1-B125-9D072366F16F}" type="pres">
      <dgm:prSet presAssocID="{68D72EE3-90E1-49E5-96B8-98185AF8C91C}" presName="rootText" presStyleLbl="node3" presStyleIdx="6" presStyleCnt="7" custScaleX="780334" custScaleY="1023882" custLinFactX="-99913" custLinFactNeighborX="-100000">
        <dgm:presLayoutVars>
          <dgm:chPref val="3"/>
        </dgm:presLayoutVars>
      </dgm:prSet>
      <dgm:spPr/>
      <dgm:t>
        <a:bodyPr/>
        <a:lstStyle/>
        <a:p>
          <a:endParaRPr lang="en-US"/>
        </a:p>
      </dgm:t>
    </dgm:pt>
    <dgm:pt modelId="{7BF391C0-633D-4728-BE35-758182D78BD7}" type="pres">
      <dgm:prSet presAssocID="{68D72EE3-90E1-49E5-96B8-98185AF8C91C}" presName="rootConnector" presStyleLbl="node3" presStyleIdx="6" presStyleCnt="7"/>
      <dgm:spPr/>
      <dgm:t>
        <a:bodyPr/>
        <a:lstStyle/>
        <a:p>
          <a:endParaRPr lang="en-US"/>
        </a:p>
      </dgm:t>
    </dgm:pt>
    <dgm:pt modelId="{90AA2176-E1AA-46A3-8754-57966FE89A40}" type="pres">
      <dgm:prSet presAssocID="{68D72EE3-90E1-49E5-96B8-98185AF8C91C}" presName="hierChild4" presStyleCnt="0"/>
      <dgm:spPr/>
    </dgm:pt>
    <dgm:pt modelId="{79DA402C-FD25-429E-A37C-7571E9985B09}" type="pres">
      <dgm:prSet presAssocID="{68D72EE3-90E1-49E5-96B8-98185AF8C91C}" presName="hierChild5" presStyleCnt="0"/>
      <dgm:spPr/>
    </dgm:pt>
    <dgm:pt modelId="{B91A80A4-77C6-4C1E-8AC3-3371E8D261A6}" type="pres">
      <dgm:prSet presAssocID="{BC9A197D-B61F-45DA-89EA-D9CFE45DCEB0}" presName="Name111" presStyleLbl="parChTrans1D4" presStyleIdx="6" presStyleCnt="7"/>
      <dgm:spPr/>
      <dgm:t>
        <a:bodyPr/>
        <a:lstStyle/>
        <a:p>
          <a:endParaRPr lang="en-US"/>
        </a:p>
      </dgm:t>
    </dgm:pt>
    <dgm:pt modelId="{6843A7D5-6D31-4F39-AE6D-52B3F046ACC9}" type="pres">
      <dgm:prSet presAssocID="{93FC71D5-3996-47E1-88A2-B446C87D4B53}" presName="hierRoot3" presStyleCnt="0">
        <dgm:presLayoutVars>
          <dgm:hierBranch val="init"/>
        </dgm:presLayoutVars>
      </dgm:prSet>
      <dgm:spPr/>
    </dgm:pt>
    <dgm:pt modelId="{B1C7736E-C314-4F7C-A7BA-8FF1FBB8015B}" type="pres">
      <dgm:prSet presAssocID="{93FC71D5-3996-47E1-88A2-B446C87D4B53}" presName="rootComposite3" presStyleCnt="0"/>
      <dgm:spPr/>
    </dgm:pt>
    <dgm:pt modelId="{BCE6CF78-2BCB-4C84-AC2A-96C9FA1AF1C2}" type="pres">
      <dgm:prSet presAssocID="{93FC71D5-3996-47E1-88A2-B446C87D4B53}" presName="rootText3" presStyleLbl="asst3" presStyleIdx="4" presStyleCnt="5" custScaleX="548813" custScaleY="1769838" custLinFactNeighborX="-67584" custLinFactNeighborY="15903">
        <dgm:presLayoutVars>
          <dgm:chPref val="3"/>
        </dgm:presLayoutVars>
      </dgm:prSet>
      <dgm:spPr/>
      <dgm:t>
        <a:bodyPr/>
        <a:lstStyle/>
        <a:p>
          <a:endParaRPr lang="en-US"/>
        </a:p>
      </dgm:t>
    </dgm:pt>
    <dgm:pt modelId="{42840910-E1B1-4AEA-9A34-F67CD8E819B3}" type="pres">
      <dgm:prSet presAssocID="{93FC71D5-3996-47E1-88A2-B446C87D4B53}" presName="rootConnector3" presStyleLbl="asst3" presStyleIdx="4" presStyleCnt="5"/>
      <dgm:spPr/>
      <dgm:t>
        <a:bodyPr/>
        <a:lstStyle/>
        <a:p>
          <a:endParaRPr lang="en-US"/>
        </a:p>
      </dgm:t>
    </dgm:pt>
    <dgm:pt modelId="{E3B0ECBA-D29D-4DAB-8AF4-4126039574CC}" type="pres">
      <dgm:prSet presAssocID="{93FC71D5-3996-47E1-88A2-B446C87D4B53}" presName="hierChild6" presStyleCnt="0"/>
      <dgm:spPr/>
    </dgm:pt>
    <dgm:pt modelId="{9F5F3D7C-D21E-4E7A-8D9F-0A69C6FFEF17}" type="pres">
      <dgm:prSet presAssocID="{93FC71D5-3996-47E1-88A2-B446C87D4B53}" presName="hierChild7" presStyleCnt="0"/>
      <dgm:spPr/>
    </dgm:pt>
    <dgm:pt modelId="{98647AA7-7EBA-4BFA-B29D-50E8F88D5953}" type="pres">
      <dgm:prSet presAssocID="{909F28D8-2B11-4241-AA1B-632DBC45C06B}" presName="hierChild5" presStyleCnt="0"/>
      <dgm:spPr/>
    </dgm:pt>
    <dgm:pt modelId="{246C9312-0AF2-4CCB-8D98-9BF7DF1AC761}" type="pres">
      <dgm:prSet presAssocID="{C6AE750D-238C-480C-A106-E7E8050664D3}" presName="hierChild3" presStyleCnt="0"/>
      <dgm:spPr/>
    </dgm:pt>
    <dgm:pt modelId="{43D34B71-9681-4F56-8246-CF88A7844EE2}" type="pres">
      <dgm:prSet presAssocID="{47DE7889-91E0-47C6-A42D-DD29D0EEE883}" presName="Name111" presStyleLbl="parChTrans1D2" presStyleIdx="1" presStyleCnt="2"/>
      <dgm:spPr/>
      <dgm:t>
        <a:bodyPr/>
        <a:lstStyle/>
        <a:p>
          <a:endParaRPr lang="en-US"/>
        </a:p>
      </dgm:t>
    </dgm:pt>
    <dgm:pt modelId="{42D45F08-7702-4BBE-8F94-F000DA7178DE}" type="pres">
      <dgm:prSet presAssocID="{7E02724C-40AF-4C6F-A8E1-7FD0BF423A2E}" presName="hierRoot3" presStyleCnt="0">
        <dgm:presLayoutVars>
          <dgm:hierBranch val="init"/>
        </dgm:presLayoutVars>
      </dgm:prSet>
      <dgm:spPr/>
    </dgm:pt>
    <dgm:pt modelId="{0F4D921B-AEE6-4072-8945-B6FC464FAD2C}" type="pres">
      <dgm:prSet presAssocID="{7E02724C-40AF-4C6F-A8E1-7FD0BF423A2E}" presName="rootComposite3" presStyleCnt="0"/>
      <dgm:spPr/>
    </dgm:pt>
    <dgm:pt modelId="{D02AAFA2-FDCF-482C-B6E8-84FB8A7049E7}" type="pres">
      <dgm:prSet presAssocID="{7E02724C-40AF-4C6F-A8E1-7FD0BF423A2E}" presName="rootText3" presStyleLbl="asst1" presStyleIdx="0" presStyleCnt="1" custScaleX="1202502" custScaleY="668468" custLinFactX="-86003" custLinFactNeighborX="-100000" custLinFactNeighborY="21990">
        <dgm:presLayoutVars>
          <dgm:chPref val="3"/>
        </dgm:presLayoutVars>
      </dgm:prSet>
      <dgm:spPr/>
      <dgm:t>
        <a:bodyPr/>
        <a:lstStyle/>
        <a:p>
          <a:endParaRPr lang="en-US"/>
        </a:p>
      </dgm:t>
    </dgm:pt>
    <dgm:pt modelId="{5C73B884-9D5E-4F80-B11E-7E46E4D5A331}" type="pres">
      <dgm:prSet presAssocID="{7E02724C-40AF-4C6F-A8E1-7FD0BF423A2E}" presName="rootConnector3" presStyleLbl="asst1" presStyleIdx="0" presStyleCnt="1"/>
      <dgm:spPr/>
      <dgm:t>
        <a:bodyPr/>
        <a:lstStyle/>
        <a:p>
          <a:endParaRPr lang="en-US"/>
        </a:p>
      </dgm:t>
    </dgm:pt>
    <dgm:pt modelId="{BD70699B-8422-47AB-A0CF-207299CC02F4}" type="pres">
      <dgm:prSet presAssocID="{7E02724C-40AF-4C6F-A8E1-7FD0BF423A2E}" presName="hierChild6" presStyleCnt="0"/>
      <dgm:spPr/>
    </dgm:pt>
    <dgm:pt modelId="{C120B4BB-AD77-4F5E-B133-15B8745F429D}" type="pres">
      <dgm:prSet presAssocID="{7E02724C-40AF-4C6F-A8E1-7FD0BF423A2E}" presName="hierChild7" presStyleCnt="0"/>
      <dgm:spPr/>
    </dgm:pt>
  </dgm:ptLst>
  <dgm:cxnLst>
    <dgm:cxn modelId="{A6A49715-59AB-42A2-976D-77A77D8DC6AA}" type="presOf" srcId="{E31A7975-7A77-41D4-86CE-CFD02D292D4C}" destId="{8EFE4069-8165-43F2-8289-E5CB522D6557}" srcOrd="1" destOrd="0" presId="urn:microsoft.com/office/officeart/2005/8/layout/orgChart1"/>
    <dgm:cxn modelId="{57AB8A80-1A4B-44F9-B044-0B23B83A0B1C}" type="presOf" srcId="{B0BA76CD-3021-49F4-A06B-62961555AFD0}" destId="{C513CB64-5D10-4EC9-9FE1-7475739021DC}" srcOrd="0" destOrd="0" presId="urn:microsoft.com/office/officeart/2005/8/layout/orgChart1"/>
    <dgm:cxn modelId="{55F18D43-514B-4D8A-85DC-D62B732BBA8C}" srcId="{909F28D8-2B11-4241-AA1B-632DBC45C06B}" destId="{71DAE147-BABA-4C9C-972B-9F8D5627C709}" srcOrd="2" destOrd="0" parTransId="{F36D176C-D733-42DC-8FEA-21901E71C9C4}" sibTransId="{A199042D-7F29-442F-82B9-3B5663AAF56B}"/>
    <dgm:cxn modelId="{A8DFC974-3023-4B73-A642-F6377290B6B8}" srcId="{3C6CA22C-D1D0-45E1-BCF1-E2221719491E}" destId="{31C6EE25-7D83-46B4-A678-AAC7EE1C5785}" srcOrd="0" destOrd="0" parTransId="{9C685B69-834B-4365-9C6D-D3D0DAD816F7}" sibTransId="{00C1040A-96B5-4D8A-ADEE-200FC426A487}"/>
    <dgm:cxn modelId="{60AA116A-4315-4888-93A7-0563EB9E1D53}" type="presOf" srcId="{1F0BB5DF-FE65-445D-8F2F-4FB96676DF77}" destId="{C960AFB4-4E10-4377-ADBE-DAFED96E05A5}" srcOrd="0" destOrd="0" presId="urn:microsoft.com/office/officeart/2005/8/layout/orgChart1"/>
    <dgm:cxn modelId="{9FFEF282-08C4-4363-B4E6-B6D6EBEB2A9B}" type="presOf" srcId="{3C6CA22C-D1D0-45E1-BCF1-E2221719491E}" destId="{C274DA77-00FD-4B98-A1B8-FC30B771603C}" srcOrd="1" destOrd="0" presId="urn:microsoft.com/office/officeart/2005/8/layout/orgChart1"/>
    <dgm:cxn modelId="{14C31301-11DA-4B23-BEAA-1972D2CFBF64}" type="presOf" srcId="{ECC8F2F8-69D8-483E-A529-A85A7D5758B5}" destId="{DB3ADCAF-AA7A-46AA-99FA-E419C00142D9}" srcOrd="0" destOrd="0" presId="urn:microsoft.com/office/officeart/2005/8/layout/orgChart1"/>
    <dgm:cxn modelId="{5F1DA6AA-CB3D-4122-A290-8D2FA22598D0}" type="presOf" srcId="{C4A76BB5-3865-40AE-B20E-E650DA7E8AE1}" destId="{24730877-D8FA-45BB-A3CE-A53E7A393337}" srcOrd="0" destOrd="0" presId="urn:microsoft.com/office/officeart/2005/8/layout/orgChart1"/>
    <dgm:cxn modelId="{31120E6F-7663-41E5-9EA0-ACE29C6D548D}" type="presOf" srcId="{41627C75-7F93-4232-8C00-4EC1B858CD12}" destId="{DA083282-1B75-4548-BCBF-D221BDA1916F}" srcOrd="0" destOrd="0" presId="urn:microsoft.com/office/officeart/2005/8/layout/orgChart1"/>
    <dgm:cxn modelId="{70CCE989-89FE-4BF2-8846-FAF2827F62C0}" srcId="{909F28D8-2B11-4241-AA1B-632DBC45C06B}" destId="{C4D5369F-92AC-4A3D-A3FD-C562F356D08D}" srcOrd="5" destOrd="0" parTransId="{ECC8F2F8-69D8-483E-A529-A85A7D5758B5}" sibTransId="{14402B11-0D30-4230-B955-8FB1102CD6CA}"/>
    <dgm:cxn modelId="{E598F555-9A39-4E4D-A060-9667640A6FFA}" type="presOf" srcId="{93FC71D5-3996-47E1-88A2-B446C87D4B53}" destId="{42840910-E1B1-4AEA-9A34-F67CD8E819B3}" srcOrd="1" destOrd="0" presId="urn:microsoft.com/office/officeart/2005/8/layout/orgChart1"/>
    <dgm:cxn modelId="{38095276-DDB3-4F5C-99CB-007E0CEBC049}" type="presOf" srcId="{ACF119D4-7112-4048-9A97-D00261F423DE}" destId="{E6E64763-25B1-498F-AEE7-E41B73D26C7C}" srcOrd="0" destOrd="0" presId="urn:microsoft.com/office/officeart/2005/8/layout/orgChart1"/>
    <dgm:cxn modelId="{762F56F7-F357-461F-A50E-1931740AE3B2}" type="presOf" srcId="{C4D5369F-92AC-4A3D-A3FD-C562F356D08D}" destId="{2CEB3A5A-7D3F-4F78-9001-0F3075ECAACF}" srcOrd="0" destOrd="0" presId="urn:microsoft.com/office/officeart/2005/8/layout/orgChart1"/>
    <dgm:cxn modelId="{0963F581-000D-4E1F-AF5E-A81E94174F77}" type="presOf" srcId="{41627C75-7F93-4232-8C00-4EC1B858CD12}" destId="{5ECBE6E5-2B37-4270-B0B1-66D64BDDD022}" srcOrd="1" destOrd="0" presId="urn:microsoft.com/office/officeart/2005/8/layout/orgChart1"/>
    <dgm:cxn modelId="{AAA479E5-4D7C-4BE1-B123-4FDEE5395ED3}" srcId="{909F28D8-2B11-4241-AA1B-632DBC45C06B}" destId="{68D72EE3-90E1-49E5-96B8-98185AF8C91C}" srcOrd="6" destOrd="0" parTransId="{502C5C96-1BF0-4CA4-A922-EF10D89DD88E}" sibTransId="{3C448E08-F4E7-4AD8-96AA-DAD31249DCF4}"/>
    <dgm:cxn modelId="{00BC7A4F-9A35-44CE-99BA-FCC3122C636B}" type="presOf" srcId="{F93A9E67-040E-4B6D-A4C4-7142431C6669}" destId="{EB5F09FE-D170-42A5-B90D-68D7454AEF62}" srcOrd="0" destOrd="0" presId="urn:microsoft.com/office/officeart/2005/8/layout/orgChart1"/>
    <dgm:cxn modelId="{A0320275-C50A-48F6-8547-1850EC8EDFA7}" type="presOf" srcId="{909F28D8-2B11-4241-AA1B-632DBC45C06B}" destId="{91B0F3B9-4D91-45F1-BAF9-A240B2E9738B}" srcOrd="0" destOrd="0" presId="urn:microsoft.com/office/officeart/2005/8/layout/orgChart1"/>
    <dgm:cxn modelId="{6A871FD2-9E7A-49C2-9A45-4EBAEEEF9926}" type="presOf" srcId="{F2516474-AFBC-4316-AB04-DAE5B77B69BD}" destId="{FE96F446-1D95-4E64-A9EF-99C8F61FBADD}" srcOrd="0" destOrd="0" presId="urn:microsoft.com/office/officeart/2005/8/layout/orgChart1"/>
    <dgm:cxn modelId="{7A94AAD2-752F-4D46-9A63-CD3FD5A29124}" type="presOf" srcId="{B0BA76CD-3021-49F4-A06B-62961555AFD0}" destId="{C314E37D-9828-4C5E-84B0-FAD33DC5B1FA}" srcOrd="1" destOrd="0" presId="urn:microsoft.com/office/officeart/2005/8/layout/orgChart1"/>
    <dgm:cxn modelId="{D132B13B-9C10-4C79-83BE-D383F51BE7C0}" type="presOf" srcId="{9C685B69-834B-4365-9C6D-D3D0DAD816F7}" destId="{D7949715-2607-466B-B47F-288ACAF38CAB}" srcOrd="0" destOrd="0" presId="urn:microsoft.com/office/officeart/2005/8/layout/orgChart1"/>
    <dgm:cxn modelId="{B2AF4AE5-18EF-4245-9293-91A86584FCAF}" type="presOf" srcId="{71DAE147-BABA-4C9C-972B-9F8D5627C709}" destId="{354EC9C6-0D4D-40F9-8484-EE48467AF054}" srcOrd="1" destOrd="0" presId="urn:microsoft.com/office/officeart/2005/8/layout/orgChart1"/>
    <dgm:cxn modelId="{938B476F-6FEB-49EB-93D1-7EB8B78FA2BA}" srcId="{68D72EE3-90E1-49E5-96B8-98185AF8C91C}" destId="{93FC71D5-3996-47E1-88A2-B446C87D4B53}" srcOrd="0" destOrd="0" parTransId="{BC9A197D-B61F-45DA-89EA-D9CFE45DCEB0}" sibTransId="{32909DC9-8806-4FB3-B200-CC5C562378B5}"/>
    <dgm:cxn modelId="{C4C6F65A-9BE5-442A-8670-181B3AF1B5AA}" srcId="{71DAE147-BABA-4C9C-972B-9F8D5627C709}" destId="{48B5DF2F-FD1A-403A-9752-8964860CEBF0}" srcOrd="0" destOrd="0" parTransId="{9FF054E8-A579-4FC7-A2AD-89275E3426F9}" sibTransId="{AC5D70EE-A63D-4FE1-8E94-68E3D79C4152}"/>
    <dgm:cxn modelId="{26FC819F-094A-442D-B5FB-EC75FD9F851B}" type="presOf" srcId="{E31A7975-7A77-41D4-86CE-CFD02D292D4C}" destId="{A02D5E77-E17D-45E3-A863-D62AF46CD0FE}" srcOrd="0" destOrd="0" presId="urn:microsoft.com/office/officeart/2005/8/layout/orgChart1"/>
    <dgm:cxn modelId="{5CAB710A-BC5B-472D-886A-AC48B385D3F8}" type="presOf" srcId="{C6AE750D-238C-480C-A106-E7E8050664D3}" destId="{E5F302BC-294A-4E00-A21C-6AE2EA39DC06}" srcOrd="1" destOrd="0" presId="urn:microsoft.com/office/officeart/2005/8/layout/orgChart1"/>
    <dgm:cxn modelId="{AF0FD6AB-37EB-4C82-AE02-0596597449C8}" type="presOf" srcId="{9FF054E8-A579-4FC7-A2AD-89275E3426F9}" destId="{14B166B1-99E5-4BBD-BDA5-2C02AC458FC8}" srcOrd="0" destOrd="0" presId="urn:microsoft.com/office/officeart/2005/8/layout/orgChart1"/>
    <dgm:cxn modelId="{327D7EDD-9552-4E8A-92F0-3F750AA1B53C}" type="presOf" srcId="{68D72EE3-90E1-49E5-96B8-98185AF8C91C}" destId="{7BF391C0-633D-4728-BE35-758182D78BD7}" srcOrd="1" destOrd="0" presId="urn:microsoft.com/office/officeart/2005/8/layout/orgChart1"/>
    <dgm:cxn modelId="{6BCAFD8E-FD59-47FC-A299-8875E374DC22}" type="presOf" srcId="{68D72EE3-90E1-49E5-96B8-98185AF8C91C}" destId="{C07606CE-F977-47D1-B125-9D072366F16F}" srcOrd="0" destOrd="0" presId="urn:microsoft.com/office/officeart/2005/8/layout/orgChart1"/>
    <dgm:cxn modelId="{98E0BFF5-CADF-4D7D-B701-A3C371383030}" type="presOf" srcId="{D547A432-66A2-4932-B770-7EFE3E7A9444}" destId="{16CA7395-7021-4F14-B544-5B4119255FB3}" srcOrd="0" destOrd="0" presId="urn:microsoft.com/office/officeart/2005/8/layout/orgChart1"/>
    <dgm:cxn modelId="{A72DDB50-736E-45B3-916B-936FC714B7A9}" type="presOf" srcId="{6A064197-E9C6-4EAB-9C86-A6A9EFB13586}" destId="{01A6A692-E79F-4D39-A2AB-B89D3B336093}" srcOrd="0" destOrd="0" presId="urn:microsoft.com/office/officeart/2005/8/layout/orgChart1"/>
    <dgm:cxn modelId="{DDE38130-FD6A-4B2C-B79C-54850AC7730A}" srcId="{C6AE750D-238C-480C-A106-E7E8050664D3}" destId="{909F28D8-2B11-4241-AA1B-632DBC45C06B}" srcOrd="1" destOrd="0" parTransId="{360A1223-11EB-4E37-A813-27062B8CAD41}" sibTransId="{7DAE75DF-490F-42C5-80D0-0E5999BD8122}"/>
    <dgm:cxn modelId="{341A70E3-5F3B-4B37-80D1-BAC8AB78D2F8}" type="presOf" srcId="{7E02724C-40AF-4C6F-A8E1-7FD0BF423A2E}" destId="{5C73B884-9D5E-4F80-B11E-7E46E4D5A331}" srcOrd="1" destOrd="0" presId="urn:microsoft.com/office/officeart/2005/8/layout/orgChart1"/>
    <dgm:cxn modelId="{5D09C992-9B88-4D36-A74F-1A01E6C43383}" srcId="{909F28D8-2B11-4241-AA1B-632DBC45C06B}" destId="{8B5FFBAE-CBF0-4975-9DB5-CB768466BE2D}" srcOrd="3" destOrd="0" parTransId="{240264C0-7971-454C-8E96-B3D10E5C23E9}" sibTransId="{26C128EE-699E-4572-801B-B30BD72B0291}"/>
    <dgm:cxn modelId="{82A31E4D-5EB2-4196-A91B-7BCE3CB1BF23}" type="presOf" srcId="{6A064197-E9C6-4EAB-9C86-A6A9EFB13586}" destId="{47A8AC70-1EAB-4EB6-941F-654C297615B8}" srcOrd="1" destOrd="0" presId="urn:microsoft.com/office/officeart/2005/8/layout/orgChart1"/>
    <dgm:cxn modelId="{96F8EF18-E227-40CA-B675-58F7EEAECB85}" type="presOf" srcId="{8B5FFBAE-CBF0-4975-9DB5-CB768466BE2D}" destId="{5DD1ABAD-FFF9-4DCE-A9D9-41460733C2D3}" srcOrd="1" destOrd="0" presId="urn:microsoft.com/office/officeart/2005/8/layout/orgChart1"/>
    <dgm:cxn modelId="{380E2382-C6B2-4BFE-B928-34FECD9C49F7}" type="presOf" srcId="{31C6EE25-7D83-46B4-A678-AAC7EE1C5785}" destId="{1A148A84-7B78-4A44-BC02-EFE3ABAD8775}" srcOrd="0" destOrd="0" presId="urn:microsoft.com/office/officeart/2005/8/layout/orgChart1"/>
    <dgm:cxn modelId="{477CFAAF-8A90-438F-9267-1B9C235239CA}" type="presOf" srcId="{47DE7889-91E0-47C6-A42D-DD29D0EEE883}" destId="{43D34B71-9681-4F56-8246-CF88A7844EE2}" srcOrd="0" destOrd="0" presId="urn:microsoft.com/office/officeart/2005/8/layout/orgChart1"/>
    <dgm:cxn modelId="{6DB71226-45A5-4144-98CF-C4E7AD2F0195}" type="presOf" srcId="{DDC36910-26A9-4A17-8DD1-6B0835EEADBC}" destId="{E7F5EDF6-2C30-418B-BD6E-8F8FE51AC831}" srcOrd="0" destOrd="0" presId="urn:microsoft.com/office/officeart/2005/8/layout/orgChart1"/>
    <dgm:cxn modelId="{96141F77-325E-4245-96CE-CC33CC57076A}" srcId="{909F28D8-2B11-4241-AA1B-632DBC45C06B}" destId="{3C6CA22C-D1D0-45E1-BCF1-E2221719491E}" srcOrd="0" destOrd="0" parTransId="{AD249E1F-0254-4041-B280-5116BFE70AE8}" sibTransId="{3FFF19CD-0C05-4E6D-B8A9-1583413666C1}"/>
    <dgm:cxn modelId="{44D1E4A1-6074-4657-8067-0305C02FFE06}" type="presOf" srcId="{71DAE147-BABA-4C9C-972B-9F8D5627C709}" destId="{4645A7FC-5BC7-482B-8BF5-D335D17262C9}" srcOrd="0" destOrd="0" presId="urn:microsoft.com/office/officeart/2005/8/layout/orgChart1"/>
    <dgm:cxn modelId="{78D76B55-66A8-4B78-8098-8BC364FAB944}" srcId="{B3DEB1C0-2B4C-4733-BE54-21F4C92AF24A}" destId="{C6AE750D-238C-480C-A106-E7E8050664D3}" srcOrd="0" destOrd="0" parTransId="{0E9B9A4C-920B-4FF7-BC3A-27F49D81AF51}" sibTransId="{9C1EB687-4E46-4D41-9AE0-B00FE2C78598}"/>
    <dgm:cxn modelId="{EB707F62-2F97-477C-8EF5-7A504F1E65F9}" type="presOf" srcId="{360A1223-11EB-4E37-A813-27062B8CAD41}" destId="{B87479E4-D958-4159-BAAD-630BC5FB6DFC}" srcOrd="0" destOrd="0" presId="urn:microsoft.com/office/officeart/2005/8/layout/orgChart1"/>
    <dgm:cxn modelId="{49B958C6-8BB4-41C1-87FF-DD594F1228E8}" type="presOf" srcId="{7E02724C-40AF-4C6F-A8E1-7FD0BF423A2E}" destId="{D02AAFA2-FDCF-482C-B6E8-84FB8A7049E7}" srcOrd="0" destOrd="0" presId="urn:microsoft.com/office/officeart/2005/8/layout/orgChart1"/>
    <dgm:cxn modelId="{76A34D52-06E5-4118-8D72-B6481DF7A915}" srcId="{909F28D8-2B11-4241-AA1B-632DBC45C06B}" destId="{41627C75-7F93-4232-8C00-4EC1B858CD12}" srcOrd="1" destOrd="0" parTransId="{59C9192C-8464-4347-A3FC-C49F8456A96F}" sibTransId="{2B48204A-6E56-4193-A297-518D436D8B59}"/>
    <dgm:cxn modelId="{C615288F-3183-4DEC-AC06-9669CD92CD1E}" type="presOf" srcId="{F36D176C-D733-42DC-8FEA-21901E71C9C4}" destId="{CFB2BE7E-E47D-4852-A7B3-1FD870E4EADB}" srcOrd="0" destOrd="0" presId="urn:microsoft.com/office/officeart/2005/8/layout/orgChart1"/>
    <dgm:cxn modelId="{D94AE3B1-BFD1-4840-8513-914FE6B16F57}" type="presOf" srcId="{48B5DF2F-FD1A-403A-9752-8964860CEBF0}" destId="{4BB6DD2E-B66D-4E4A-BA92-AABB2D233345}" srcOrd="1" destOrd="0" presId="urn:microsoft.com/office/officeart/2005/8/layout/orgChart1"/>
    <dgm:cxn modelId="{D25526A3-08F2-4813-A2A8-F5510EE189AE}" srcId="{41627C75-7F93-4232-8C00-4EC1B858CD12}" destId="{B0BA76CD-3021-49F4-A06B-62961555AFD0}" srcOrd="0" destOrd="0" parTransId="{F93A9E67-040E-4B6D-A4C4-7142431C6669}" sibTransId="{0B9B5B3D-6A92-4028-8F92-C2FA29C35369}"/>
    <dgm:cxn modelId="{544A489B-332C-4D72-B113-78AD71FA074B}" type="presOf" srcId="{C4D5369F-92AC-4A3D-A3FD-C562F356D08D}" destId="{FB94970E-7696-4795-8AD1-C2C5CF7C9F29}" srcOrd="1" destOrd="0" presId="urn:microsoft.com/office/officeart/2005/8/layout/orgChart1"/>
    <dgm:cxn modelId="{2C57D4CC-519C-4725-9084-A328AAD8C216}" srcId="{8B5FFBAE-CBF0-4975-9DB5-CB768466BE2D}" destId="{ACF119D4-7112-4048-9A97-D00261F423DE}" srcOrd="0" destOrd="0" parTransId="{DDC36910-26A9-4A17-8DD1-6B0835EEADBC}" sibTransId="{407CF0C9-131E-4067-886B-E6648884BEA3}"/>
    <dgm:cxn modelId="{38F855DD-CD6D-4291-B84A-BDECAE12CEEF}" type="presOf" srcId="{93FC71D5-3996-47E1-88A2-B446C87D4B53}" destId="{BCE6CF78-2BCB-4C84-AC2A-96C9FA1AF1C2}" srcOrd="0" destOrd="0" presId="urn:microsoft.com/office/officeart/2005/8/layout/orgChart1"/>
    <dgm:cxn modelId="{BB35B12A-B1A7-4292-8ECD-55896529ABA9}" srcId="{C4D5369F-92AC-4A3D-A3FD-C562F356D08D}" destId="{E31A7975-7A77-41D4-86CE-CFD02D292D4C}" srcOrd="0" destOrd="0" parTransId="{D547A432-66A2-4932-B770-7EFE3E7A9444}" sibTransId="{551B3AE9-2AEB-4FB9-953B-1D7AACB6ED39}"/>
    <dgm:cxn modelId="{85589D79-E482-4A86-B2B9-2307DAEEE59A}" type="presOf" srcId="{240264C0-7971-454C-8E96-B3D10E5C23E9}" destId="{669701D1-11BF-446D-A5A9-BC26CD80A153}" srcOrd="0" destOrd="0" presId="urn:microsoft.com/office/officeart/2005/8/layout/orgChart1"/>
    <dgm:cxn modelId="{0D3136F3-CA65-4881-9718-B3267676F6BF}" type="presOf" srcId="{59C9192C-8464-4347-A3FC-C49F8456A96F}" destId="{92EB073B-75F6-4CE9-AF9F-10529C46BDDE}" srcOrd="0" destOrd="0" presId="urn:microsoft.com/office/officeart/2005/8/layout/orgChart1"/>
    <dgm:cxn modelId="{F5B4DAC1-883C-4E16-AE2F-DC678FEE77D6}" type="presOf" srcId="{AD249E1F-0254-4041-B280-5116BFE70AE8}" destId="{21F39504-533F-49F5-8869-934D98327219}" srcOrd="0" destOrd="0" presId="urn:microsoft.com/office/officeart/2005/8/layout/orgChart1"/>
    <dgm:cxn modelId="{EF18E792-EAF3-4F9D-85A4-143C641170BF}" type="presOf" srcId="{909F28D8-2B11-4241-AA1B-632DBC45C06B}" destId="{B1C03C8B-6C2F-4ECA-9E14-AF6C289B6925}" srcOrd="1" destOrd="0" presId="urn:microsoft.com/office/officeart/2005/8/layout/orgChart1"/>
    <dgm:cxn modelId="{13E3BE9C-6968-4C9C-91FC-EDA8E5B66826}" type="presOf" srcId="{502C5C96-1BF0-4CA4-A922-EF10D89DD88E}" destId="{6CD2B1EC-3195-4573-A5E5-986885EA8FFC}" srcOrd="0" destOrd="0" presId="urn:microsoft.com/office/officeart/2005/8/layout/orgChart1"/>
    <dgm:cxn modelId="{B46C0B56-27DD-42E7-BB06-634051B8B5C9}" type="presOf" srcId="{ACF119D4-7112-4048-9A97-D00261F423DE}" destId="{9F15CF5B-E4DD-4FB6-A987-A2CB972B628A}" srcOrd="1" destOrd="0" presId="urn:microsoft.com/office/officeart/2005/8/layout/orgChart1"/>
    <dgm:cxn modelId="{D7A89CE0-AD15-42C4-B767-E012194E87EE}" type="presOf" srcId="{31C6EE25-7D83-46B4-A678-AAC7EE1C5785}" destId="{43942F1B-51DD-4C2F-9A3A-90DDA3E26272}" srcOrd="1" destOrd="0" presId="urn:microsoft.com/office/officeart/2005/8/layout/orgChart1"/>
    <dgm:cxn modelId="{39B63ED2-DEB9-41D2-BFFF-93F9D8BA3A2D}" type="presOf" srcId="{B3DEB1C0-2B4C-4733-BE54-21F4C92AF24A}" destId="{B6A5412B-CAD9-491D-A7BB-1B7C87AF4083}" srcOrd="0" destOrd="0" presId="urn:microsoft.com/office/officeart/2005/8/layout/orgChart1"/>
    <dgm:cxn modelId="{269D836B-DCD3-4912-A3D3-9403F49484A6}" type="presOf" srcId="{C4A76BB5-3865-40AE-B20E-E650DA7E8AE1}" destId="{C6803426-4378-4EEE-97E8-A8D1290B0171}" srcOrd="1" destOrd="0" presId="urn:microsoft.com/office/officeart/2005/8/layout/orgChart1"/>
    <dgm:cxn modelId="{25B86339-DEAF-4465-85E3-FC86D4D6E7E8}" type="presOf" srcId="{3C6CA22C-D1D0-45E1-BCF1-E2221719491E}" destId="{7F977EE6-E91B-4047-85AB-D7DCAF279953}" srcOrd="0" destOrd="0" presId="urn:microsoft.com/office/officeart/2005/8/layout/orgChart1"/>
    <dgm:cxn modelId="{C5999E99-ADED-476C-857B-5A4CC4091438}" type="presOf" srcId="{8B5FFBAE-CBF0-4975-9DB5-CB768466BE2D}" destId="{58DE3155-1DB8-480A-93E0-B822441767DD}" srcOrd="0" destOrd="0" presId="urn:microsoft.com/office/officeart/2005/8/layout/orgChart1"/>
    <dgm:cxn modelId="{4954B847-F3E4-40EC-8440-C284D75746B7}" srcId="{909F28D8-2B11-4241-AA1B-632DBC45C06B}" destId="{6A064197-E9C6-4EAB-9C86-A6A9EFB13586}" srcOrd="4" destOrd="0" parTransId="{1F0BB5DF-FE65-445D-8F2F-4FB96676DF77}" sibTransId="{493F07DF-F0BA-4B73-8BB9-3B5B2ECEE671}"/>
    <dgm:cxn modelId="{CCE9C93F-138B-4502-A960-15113062C20A}" type="presOf" srcId="{48B5DF2F-FD1A-403A-9752-8964860CEBF0}" destId="{CB460723-C956-4F63-977A-67B03129302A}" srcOrd="0" destOrd="0" presId="urn:microsoft.com/office/officeart/2005/8/layout/orgChart1"/>
    <dgm:cxn modelId="{51C909CC-F1DF-47AB-AB1C-5D8306CF17E2}" type="presOf" srcId="{C6AE750D-238C-480C-A106-E7E8050664D3}" destId="{9E4D001D-BCEC-426E-84EB-4D0569C73B09}" srcOrd="0" destOrd="0" presId="urn:microsoft.com/office/officeart/2005/8/layout/orgChart1"/>
    <dgm:cxn modelId="{D1D68C32-C4F1-4C1B-ABA4-FB3D07E33337}" srcId="{6A064197-E9C6-4EAB-9C86-A6A9EFB13586}" destId="{C4A76BB5-3865-40AE-B20E-E650DA7E8AE1}" srcOrd="0" destOrd="0" parTransId="{F2516474-AFBC-4316-AB04-DAE5B77B69BD}" sibTransId="{A8981AAB-C4DA-44F2-9BC3-6EC58E361B9E}"/>
    <dgm:cxn modelId="{AB7F8B6E-92BB-4059-BBCB-E34E52CE72C1}" type="presOf" srcId="{BC9A197D-B61F-45DA-89EA-D9CFE45DCEB0}" destId="{B91A80A4-77C6-4C1E-8AC3-3371E8D261A6}" srcOrd="0" destOrd="0" presId="urn:microsoft.com/office/officeart/2005/8/layout/orgChart1"/>
    <dgm:cxn modelId="{8513EDDA-B971-4544-B202-C3723DF3D80D}" srcId="{C6AE750D-238C-480C-A106-E7E8050664D3}" destId="{7E02724C-40AF-4C6F-A8E1-7FD0BF423A2E}" srcOrd="0" destOrd="0" parTransId="{47DE7889-91E0-47C6-A42D-DD29D0EEE883}" sibTransId="{AFD9C14D-43A8-4E85-8BD0-141A12A3A0AB}"/>
    <dgm:cxn modelId="{8F1C4694-4748-4BAB-99CE-0329A1BD2E50}" type="presParOf" srcId="{B6A5412B-CAD9-491D-A7BB-1B7C87AF4083}" destId="{5E172D4B-B146-42DD-8A6E-87CF26DEB773}" srcOrd="0" destOrd="0" presId="urn:microsoft.com/office/officeart/2005/8/layout/orgChart1"/>
    <dgm:cxn modelId="{6127DBAD-DB4D-461F-BA56-3C3BD8A5E807}" type="presParOf" srcId="{5E172D4B-B146-42DD-8A6E-87CF26DEB773}" destId="{56B611A3-554B-42A6-A2AD-B475EB89D8E8}" srcOrd="0" destOrd="0" presId="urn:microsoft.com/office/officeart/2005/8/layout/orgChart1"/>
    <dgm:cxn modelId="{CACA7B67-5653-4248-91BC-9DA28D698E0F}" type="presParOf" srcId="{56B611A3-554B-42A6-A2AD-B475EB89D8E8}" destId="{9E4D001D-BCEC-426E-84EB-4D0569C73B09}" srcOrd="0" destOrd="0" presId="urn:microsoft.com/office/officeart/2005/8/layout/orgChart1"/>
    <dgm:cxn modelId="{DEBE91C3-1A6B-43F6-825E-9626C4CD60FB}" type="presParOf" srcId="{56B611A3-554B-42A6-A2AD-B475EB89D8E8}" destId="{E5F302BC-294A-4E00-A21C-6AE2EA39DC06}" srcOrd="1" destOrd="0" presId="urn:microsoft.com/office/officeart/2005/8/layout/orgChart1"/>
    <dgm:cxn modelId="{55A9FA8A-D244-4F8F-A7D1-852214C992DF}" type="presParOf" srcId="{5E172D4B-B146-42DD-8A6E-87CF26DEB773}" destId="{E2E228F3-F994-4755-933B-DC66A2699EC9}" srcOrd="1" destOrd="0" presId="urn:microsoft.com/office/officeart/2005/8/layout/orgChart1"/>
    <dgm:cxn modelId="{ACC2FF54-58C9-4DE0-BE17-14DE8E0FCD42}" type="presParOf" srcId="{E2E228F3-F994-4755-933B-DC66A2699EC9}" destId="{B87479E4-D958-4159-BAAD-630BC5FB6DFC}" srcOrd="0" destOrd="0" presId="urn:microsoft.com/office/officeart/2005/8/layout/orgChart1"/>
    <dgm:cxn modelId="{FCD31B3B-347A-4946-BD8F-3AB3609DD5E9}" type="presParOf" srcId="{E2E228F3-F994-4755-933B-DC66A2699EC9}" destId="{13C2CBDB-C375-44A8-A25C-2F862A1D3ABA}" srcOrd="1" destOrd="0" presId="urn:microsoft.com/office/officeart/2005/8/layout/orgChart1"/>
    <dgm:cxn modelId="{C259281F-FA88-4332-B904-D61E3C5C2853}" type="presParOf" srcId="{13C2CBDB-C375-44A8-A25C-2F862A1D3ABA}" destId="{55740C93-C4EB-4FDA-A3CB-AEE062AE2623}" srcOrd="0" destOrd="0" presId="urn:microsoft.com/office/officeart/2005/8/layout/orgChart1"/>
    <dgm:cxn modelId="{C58C12A7-CD69-48CC-8307-9B137FF5D786}" type="presParOf" srcId="{55740C93-C4EB-4FDA-A3CB-AEE062AE2623}" destId="{91B0F3B9-4D91-45F1-BAF9-A240B2E9738B}" srcOrd="0" destOrd="0" presId="urn:microsoft.com/office/officeart/2005/8/layout/orgChart1"/>
    <dgm:cxn modelId="{813F18D0-63F0-4178-A19D-030E4123657F}" type="presParOf" srcId="{55740C93-C4EB-4FDA-A3CB-AEE062AE2623}" destId="{B1C03C8B-6C2F-4ECA-9E14-AF6C289B6925}" srcOrd="1" destOrd="0" presId="urn:microsoft.com/office/officeart/2005/8/layout/orgChart1"/>
    <dgm:cxn modelId="{6FC80814-5F2E-49A7-88D5-0F5D3CF8C61C}" type="presParOf" srcId="{13C2CBDB-C375-44A8-A25C-2F862A1D3ABA}" destId="{CC69B81C-EA6A-432F-B488-AF213EDE1B4B}" srcOrd="1" destOrd="0" presId="urn:microsoft.com/office/officeart/2005/8/layout/orgChart1"/>
    <dgm:cxn modelId="{C26CB079-504F-491B-A28B-D936CF40A3BB}" type="presParOf" srcId="{CC69B81C-EA6A-432F-B488-AF213EDE1B4B}" destId="{21F39504-533F-49F5-8869-934D98327219}" srcOrd="0" destOrd="0" presId="urn:microsoft.com/office/officeart/2005/8/layout/orgChart1"/>
    <dgm:cxn modelId="{7194280B-E152-4F3F-ADDA-CB6A82703DC6}" type="presParOf" srcId="{CC69B81C-EA6A-432F-B488-AF213EDE1B4B}" destId="{23E5F61D-7026-43BF-9CDE-5B647A08C5B7}" srcOrd="1" destOrd="0" presId="urn:microsoft.com/office/officeart/2005/8/layout/orgChart1"/>
    <dgm:cxn modelId="{09F2C89A-82E5-4B68-B1F2-684FABD3CBD9}" type="presParOf" srcId="{23E5F61D-7026-43BF-9CDE-5B647A08C5B7}" destId="{D480D73D-50C0-4B7B-84B7-DEDA504955F5}" srcOrd="0" destOrd="0" presId="urn:microsoft.com/office/officeart/2005/8/layout/orgChart1"/>
    <dgm:cxn modelId="{59B73CED-7520-4B37-BB19-C9351A736FB7}" type="presParOf" srcId="{D480D73D-50C0-4B7B-84B7-DEDA504955F5}" destId="{7F977EE6-E91B-4047-85AB-D7DCAF279953}" srcOrd="0" destOrd="0" presId="urn:microsoft.com/office/officeart/2005/8/layout/orgChart1"/>
    <dgm:cxn modelId="{A4B99520-FE78-4D2A-9589-D446EC58F631}" type="presParOf" srcId="{D480D73D-50C0-4B7B-84B7-DEDA504955F5}" destId="{C274DA77-00FD-4B98-A1B8-FC30B771603C}" srcOrd="1" destOrd="0" presId="urn:microsoft.com/office/officeart/2005/8/layout/orgChart1"/>
    <dgm:cxn modelId="{ACF3B22C-C51E-497F-8241-E2E0E38FA258}" type="presParOf" srcId="{23E5F61D-7026-43BF-9CDE-5B647A08C5B7}" destId="{F883EC99-67C9-4411-B999-4E76117DF3D3}" srcOrd="1" destOrd="0" presId="urn:microsoft.com/office/officeart/2005/8/layout/orgChart1"/>
    <dgm:cxn modelId="{1A2D8C92-105D-4014-83ED-9AD9115EABB9}" type="presParOf" srcId="{F883EC99-67C9-4411-B999-4E76117DF3D3}" destId="{D7949715-2607-466B-B47F-288ACAF38CAB}" srcOrd="0" destOrd="0" presId="urn:microsoft.com/office/officeart/2005/8/layout/orgChart1"/>
    <dgm:cxn modelId="{9C3F8E48-DC79-429D-A92F-9A98782AB74C}" type="presParOf" srcId="{F883EC99-67C9-4411-B999-4E76117DF3D3}" destId="{7D2A455F-3B4B-4CC2-B0C6-242E8F8DD39B}" srcOrd="1" destOrd="0" presId="urn:microsoft.com/office/officeart/2005/8/layout/orgChart1"/>
    <dgm:cxn modelId="{2FB98449-8D93-4B85-8F12-9D6D891FDE2D}" type="presParOf" srcId="{7D2A455F-3B4B-4CC2-B0C6-242E8F8DD39B}" destId="{312D447F-01F8-4155-A771-3E78217119C7}" srcOrd="0" destOrd="0" presId="urn:microsoft.com/office/officeart/2005/8/layout/orgChart1"/>
    <dgm:cxn modelId="{7EB71AB4-4A8F-4D5A-9BD5-56C688FADA96}" type="presParOf" srcId="{312D447F-01F8-4155-A771-3E78217119C7}" destId="{1A148A84-7B78-4A44-BC02-EFE3ABAD8775}" srcOrd="0" destOrd="0" presId="urn:microsoft.com/office/officeart/2005/8/layout/orgChart1"/>
    <dgm:cxn modelId="{4CE24802-9D78-45CC-B166-400268F35831}" type="presParOf" srcId="{312D447F-01F8-4155-A771-3E78217119C7}" destId="{43942F1B-51DD-4C2F-9A3A-90DDA3E26272}" srcOrd="1" destOrd="0" presId="urn:microsoft.com/office/officeart/2005/8/layout/orgChart1"/>
    <dgm:cxn modelId="{63905B35-AADC-4A8C-9EA2-9F396C54715C}" type="presParOf" srcId="{7D2A455F-3B4B-4CC2-B0C6-242E8F8DD39B}" destId="{F9DF0345-6DBA-40D3-9C25-EC928D52C664}" srcOrd="1" destOrd="0" presId="urn:microsoft.com/office/officeart/2005/8/layout/orgChart1"/>
    <dgm:cxn modelId="{5CF8F227-2355-4470-A2F8-562F789C6C83}" type="presParOf" srcId="{7D2A455F-3B4B-4CC2-B0C6-242E8F8DD39B}" destId="{8C71A14F-7C39-4416-A997-3D1A61135CDE}" srcOrd="2" destOrd="0" presId="urn:microsoft.com/office/officeart/2005/8/layout/orgChart1"/>
    <dgm:cxn modelId="{945AD95D-6E7E-4DC7-A51E-3A7F8D2B68EF}" type="presParOf" srcId="{23E5F61D-7026-43BF-9CDE-5B647A08C5B7}" destId="{67469442-19E6-411E-8946-AC43618DB951}" srcOrd="2" destOrd="0" presId="urn:microsoft.com/office/officeart/2005/8/layout/orgChart1"/>
    <dgm:cxn modelId="{BA74F536-E12B-429A-A7F4-D16E857D0884}" type="presParOf" srcId="{CC69B81C-EA6A-432F-B488-AF213EDE1B4B}" destId="{92EB073B-75F6-4CE9-AF9F-10529C46BDDE}" srcOrd="2" destOrd="0" presId="urn:microsoft.com/office/officeart/2005/8/layout/orgChart1"/>
    <dgm:cxn modelId="{E6E2CBDD-A0CD-4F7A-A982-819017E85501}" type="presParOf" srcId="{CC69B81C-EA6A-432F-B488-AF213EDE1B4B}" destId="{631A69B8-560C-417A-8CE1-9BE4A7197D14}" srcOrd="3" destOrd="0" presId="urn:microsoft.com/office/officeart/2005/8/layout/orgChart1"/>
    <dgm:cxn modelId="{17756B77-CD2D-4695-A1B8-8A680BDE4282}" type="presParOf" srcId="{631A69B8-560C-417A-8CE1-9BE4A7197D14}" destId="{22A784D9-14B7-4362-A942-202A2B5477D3}" srcOrd="0" destOrd="0" presId="urn:microsoft.com/office/officeart/2005/8/layout/orgChart1"/>
    <dgm:cxn modelId="{FB41A54E-AE5A-4099-B138-DA1DAE4E3D13}" type="presParOf" srcId="{22A784D9-14B7-4362-A942-202A2B5477D3}" destId="{DA083282-1B75-4548-BCBF-D221BDA1916F}" srcOrd="0" destOrd="0" presId="urn:microsoft.com/office/officeart/2005/8/layout/orgChart1"/>
    <dgm:cxn modelId="{231C46C1-2590-4787-BAAB-5FBCD3C849D6}" type="presParOf" srcId="{22A784D9-14B7-4362-A942-202A2B5477D3}" destId="{5ECBE6E5-2B37-4270-B0B1-66D64BDDD022}" srcOrd="1" destOrd="0" presId="urn:microsoft.com/office/officeart/2005/8/layout/orgChart1"/>
    <dgm:cxn modelId="{521FD6DF-D9FE-4E36-A657-3F0F7AA502E7}" type="presParOf" srcId="{631A69B8-560C-417A-8CE1-9BE4A7197D14}" destId="{BE25C44B-6ECB-484F-ABD9-D5036DAE3A6D}" srcOrd="1" destOrd="0" presId="urn:microsoft.com/office/officeart/2005/8/layout/orgChart1"/>
    <dgm:cxn modelId="{6BAF2E66-29E2-4AF6-B697-4D5BC3B50378}" type="presParOf" srcId="{631A69B8-560C-417A-8CE1-9BE4A7197D14}" destId="{8C6CC11F-521C-4FD3-A39E-ABB95307A37C}" srcOrd="2" destOrd="0" presId="urn:microsoft.com/office/officeart/2005/8/layout/orgChart1"/>
    <dgm:cxn modelId="{171E2F0D-2F6E-4CA1-996C-93417041362F}" type="presParOf" srcId="{8C6CC11F-521C-4FD3-A39E-ABB95307A37C}" destId="{EB5F09FE-D170-42A5-B90D-68D7454AEF62}" srcOrd="0" destOrd="0" presId="urn:microsoft.com/office/officeart/2005/8/layout/orgChart1"/>
    <dgm:cxn modelId="{90F2AAE9-28E9-44CD-A3E9-5446D50B3AEF}" type="presParOf" srcId="{8C6CC11F-521C-4FD3-A39E-ABB95307A37C}" destId="{E9D58748-3031-4D8D-B685-2393D73C9763}" srcOrd="1" destOrd="0" presId="urn:microsoft.com/office/officeart/2005/8/layout/orgChart1"/>
    <dgm:cxn modelId="{4F254370-FB44-496B-9DF3-E09C2914C8EF}" type="presParOf" srcId="{E9D58748-3031-4D8D-B685-2393D73C9763}" destId="{D0F3B1B2-D0EF-4BED-B2C9-AC27E4CF1DBC}" srcOrd="0" destOrd="0" presId="urn:microsoft.com/office/officeart/2005/8/layout/orgChart1"/>
    <dgm:cxn modelId="{FA6EF81D-A9D8-4512-8E37-1EBE2A7D0C3C}" type="presParOf" srcId="{D0F3B1B2-D0EF-4BED-B2C9-AC27E4CF1DBC}" destId="{C513CB64-5D10-4EC9-9FE1-7475739021DC}" srcOrd="0" destOrd="0" presId="urn:microsoft.com/office/officeart/2005/8/layout/orgChart1"/>
    <dgm:cxn modelId="{BA4F07ED-D5E9-493D-8411-928373A4539C}" type="presParOf" srcId="{D0F3B1B2-D0EF-4BED-B2C9-AC27E4CF1DBC}" destId="{C314E37D-9828-4C5E-84B0-FAD33DC5B1FA}" srcOrd="1" destOrd="0" presId="urn:microsoft.com/office/officeart/2005/8/layout/orgChart1"/>
    <dgm:cxn modelId="{F0B23FAF-5F36-4346-8517-47CBAC9636B1}" type="presParOf" srcId="{E9D58748-3031-4D8D-B685-2393D73C9763}" destId="{4EAB1371-97C5-4926-B61A-A356E470C598}" srcOrd="1" destOrd="0" presId="urn:microsoft.com/office/officeart/2005/8/layout/orgChart1"/>
    <dgm:cxn modelId="{74C3CF9B-9DDD-40C6-8FED-AE2833B9A5DA}" type="presParOf" srcId="{E9D58748-3031-4D8D-B685-2393D73C9763}" destId="{90302FA3-A76B-455F-A66E-491BBA053D19}" srcOrd="2" destOrd="0" presId="urn:microsoft.com/office/officeart/2005/8/layout/orgChart1"/>
    <dgm:cxn modelId="{182CCFC3-493B-427D-A831-105E2B70380E}" type="presParOf" srcId="{CC69B81C-EA6A-432F-B488-AF213EDE1B4B}" destId="{CFB2BE7E-E47D-4852-A7B3-1FD870E4EADB}" srcOrd="4" destOrd="0" presId="urn:microsoft.com/office/officeart/2005/8/layout/orgChart1"/>
    <dgm:cxn modelId="{BA85AF6F-AD07-4E48-8CEB-89423611BEDF}" type="presParOf" srcId="{CC69B81C-EA6A-432F-B488-AF213EDE1B4B}" destId="{9FFEA966-0042-423A-9EC0-F3C28A963D92}" srcOrd="5" destOrd="0" presId="urn:microsoft.com/office/officeart/2005/8/layout/orgChart1"/>
    <dgm:cxn modelId="{F0112939-471F-460E-B0E1-44C48E80930D}" type="presParOf" srcId="{9FFEA966-0042-423A-9EC0-F3C28A963D92}" destId="{B0599D79-8B10-4215-B66A-FE59D4CC1E78}" srcOrd="0" destOrd="0" presId="urn:microsoft.com/office/officeart/2005/8/layout/orgChart1"/>
    <dgm:cxn modelId="{9F3244CC-4516-4659-A733-0368BA3C67C9}" type="presParOf" srcId="{B0599D79-8B10-4215-B66A-FE59D4CC1E78}" destId="{4645A7FC-5BC7-482B-8BF5-D335D17262C9}" srcOrd="0" destOrd="0" presId="urn:microsoft.com/office/officeart/2005/8/layout/orgChart1"/>
    <dgm:cxn modelId="{C5EB52C8-93A3-4757-8EC5-DF05C2253686}" type="presParOf" srcId="{B0599D79-8B10-4215-B66A-FE59D4CC1E78}" destId="{354EC9C6-0D4D-40F9-8484-EE48467AF054}" srcOrd="1" destOrd="0" presId="urn:microsoft.com/office/officeart/2005/8/layout/orgChart1"/>
    <dgm:cxn modelId="{9963FC20-E1D2-4336-8B6B-B185FDEFFF97}" type="presParOf" srcId="{9FFEA966-0042-423A-9EC0-F3C28A963D92}" destId="{48D3A9AD-46BF-41E5-AFF1-C514C6616DC2}" srcOrd="1" destOrd="0" presId="urn:microsoft.com/office/officeart/2005/8/layout/orgChart1"/>
    <dgm:cxn modelId="{5710EC54-9754-430E-81A8-7D79EF65F658}" type="presParOf" srcId="{48D3A9AD-46BF-41E5-AFF1-C514C6616DC2}" destId="{14B166B1-99E5-4BBD-BDA5-2C02AC458FC8}" srcOrd="0" destOrd="0" presId="urn:microsoft.com/office/officeart/2005/8/layout/orgChart1"/>
    <dgm:cxn modelId="{176CCF36-89F7-4415-B559-0E9146FFFC41}" type="presParOf" srcId="{48D3A9AD-46BF-41E5-AFF1-C514C6616DC2}" destId="{2F182B9B-D6A2-4122-9AF9-0F9F5DE05543}" srcOrd="1" destOrd="0" presId="urn:microsoft.com/office/officeart/2005/8/layout/orgChart1"/>
    <dgm:cxn modelId="{12C86155-B6FD-4DFE-A4B4-B39262578E8A}" type="presParOf" srcId="{2F182B9B-D6A2-4122-9AF9-0F9F5DE05543}" destId="{FF0F1C29-4D73-4E23-9190-692460561512}" srcOrd="0" destOrd="0" presId="urn:microsoft.com/office/officeart/2005/8/layout/orgChart1"/>
    <dgm:cxn modelId="{46F46332-8D33-4C1A-8B1B-699FCBCDF46B}" type="presParOf" srcId="{FF0F1C29-4D73-4E23-9190-692460561512}" destId="{CB460723-C956-4F63-977A-67B03129302A}" srcOrd="0" destOrd="0" presId="urn:microsoft.com/office/officeart/2005/8/layout/orgChart1"/>
    <dgm:cxn modelId="{8BBC5D63-F1CB-462D-866E-FFAF3692D64F}" type="presParOf" srcId="{FF0F1C29-4D73-4E23-9190-692460561512}" destId="{4BB6DD2E-B66D-4E4A-BA92-AABB2D233345}" srcOrd="1" destOrd="0" presId="urn:microsoft.com/office/officeart/2005/8/layout/orgChart1"/>
    <dgm:cxn modelId="{83045F35-D389-42D7-99F1-30B17BDDAAA3}" type="presParOf" srcId="{2F182B9B-D6A2-4122-9AF9-0F9F5DE05543}" destId="{CA419E20-8BF3-421C-A730-3AA5086906E8}" srcOrd="1" destOrd="0" presId="urn:microsoft.com/office/officeart/2005/8/layout/orgChart1"/>
    <dgm:cxn modelId="{DF90E4C7-0C08-4503-A2FB-63D3389B0C2A}" type="presParOf" srcId="{2F182B9B-D6A2-4122-9AF9-0F9F5DE05543}" destId="{85400694-3696-44FA-B4AF-186C312EF235}" srcOrd="2" destOrd="0" presId="urn:microsoft.com/office/officeart/2005/8/layout/orgChart1"/>
    <dgm:cxn modelId="{29B8F0EE-8DF3-4138-9FF6-59A385417D1B}" type="presParOf" srcId="{9FFEA966-0042-423A-9EC0-F3C28A963D92}" destId="{9302E815-9D2F-4CFB-AADD-038EBECEF6BB}" srcOrd="2" destOrd="0" presId="urn:microsoft.com/office/officeart/2005/8/layout/orgChart1"/>
    <dgm:cxn modelId="{BB354BB7-3E36-40A6-9365-98C5EDC7E4AE}" type="presParOf" srcId="{CC69B81C-EA6A-432F-B488-AF213EDE1B4B}" destId="{669701D1-11BF-446D-A5A9-BC26CD80A153}" srcOrd="6" destOrd="0" presId="urn:microsoft.com/office/officeart/2005/8/layout/orgChart1"/>
    <dgm:cxn modelId="{5A6D7DC9-A59F-4C66-A9FA-8BB07C2850B5}" type="presParOf" srcId="{CC69B81C-EA6A-432F-B488-AF213EDE1B4B}" destId="{1B3F6705-C577-4F14-919E-DD89DA5244A1}" srcOrd="7" destOrd="0" presId="urn:microsoft.com/office/officeart/2005/8/layout/orgChart1"/>
    <dgm:cxn modelId="{996022D6-AD4D-49B3-B23F-76738259D7E9}" type="presParOf" srcId="{1B3F6705-C577-4F14-919E-DD89DA5244A1}" destId="{149B598E-6969-43F6-AA5D-2C5ABD946C6B}" srcOrd="0" destOrd="0" presId="urn:microsoft.com/office/officeart/2005/8/layout/orgChart1"/>
    <dgm:cxn modelId="{434DD3C5-A36B-4E6E-BA78-04A8D6B2FF1D}" type="presParOf" srcId="{149B598E-6969-43F6-AA5D-2C5ABD946C6B}" destId="{58DE3155-1DB8-480A-93E0-B822441767DD}" srcOrd="0" destOrd="0" presId="urn:microsoft.com/office/officeart/2005/8/layout/orgChart1"/>
    <dgm:cxn modelId="{1E935410-F4C2-4830-8658-E29169A68702}" type="presParOf" srcId="{149B598E-6969-43F6-AA5D-2C5ABD946C6B}" destId="{5DD1ABAD-FFF9-4DCE-A9D9-41460733C2D3}" srcOrd="1" destOrd="0" presId="urn:microsoft.com/office/officeart/2005/8/layout/orgChart1"/>
    <dgm:cxn modelId="{B24D08EB-847F-4F9C-B77C-08AB36E50B97}" type="presParOf" srcId="{1B3F6705-C577-4F14-919E-DD89DA5244A1}" destId="{DF1F8E56-FD1E-4A17-A1BE-D6B45898FA50}" srcOrd="1" destOrd="0" presId="urn:microsoft.com/office/officeart/2005/8/layout/orgChart1"/>
    <dgm:cxn modelId="{8E17C906-84CA-40BB-80AD-0FD9967DC0AF}" type="presParOf" srcId="{1B3F6705-C577-4F14-919E-DD89DA5244A1}" destId="{ED409576-A241-479C-B70D-00ACBF3DCF7A}" srcOrd="2" destOrd="0" presId="urn:microsoft.com/office/officeart/2005/8/layout/orgChart1"/>
    <dgm:cxn modelId="{8C529462-97B5-4A4C-864B-9BF0774CA472}" type="presParOf" srcId="{ED409576-A241-479C-B70D-00ACBF3DCF7A}" destId="{E7F5EDF6-2C30-418B-BD6E-8F8FE51AC831}" srcOrd="0" destOrd="0" presId="urn:microsoft.com/office/officeart/2005/8/layout/orgChart1"/>
    <dgm:cxn modelId="{1ABB4B38-9087-4D61-AA10-615149DB5586}" type="presParOf" srcId="{ED409576-A241-479C-B70D-00ACBF3DCF7A}" destId="{BA718446-339F-49B5-8833-CCC8BB9BB059}" srcOrd="1" destOrd="0" presId="urn:microsoft.com/office/officeart/2005/8/layout/orgChart1"/>
    <dgm:cxn modelId="{053D9D04-37E7-408E-BB74-1E4C54196090}" type="presParOf" srcId="{BA718446-339F-49B5-8833-CCC8BB9BB059}" destId="{061D236F-89CC-44B7-9960-64A2F2FC3E34}" srcOrd="0" destOrd="0" presId="urn:microsoft.com/office/officeart/2005/8/layout/orgChart1"/>
    <dgm:cxn modelId="{FE4DD16A-2AB1-4EA7-91E2-6A2E5AA63A25}" type="presParOf" srcId="{061D236F-89CC-44B7-9960-64A2F2FC3E34}" destId="{E6E64763-25B1-498F-AEE7-E41B73D26C7C}" srcOrd="0" destOrd="0" presId="urn:microsoft.com/office/officeart/2005/8/layout/orgChart1"/>
    <dgm:cxn modelId="{EF170E4B-F57A-49C9-90AE-F3DED7E54813}" type="presParOf" srcId="{061D236F-89CC-44B7-9960-64A2F2FC3E34}" destId="{9F15CF5B-E4DD-4FB6-A987-A2CB972B628A}" srcOrd="1" destOrd="0" presId="urn:microsoft.com/office/officeart/2005/8/layout/orgChart1"/>
    <dgm:cxn modelId="{0BDE821D-1D2A-4B7E-B03B-5A045A44C60C}" type="presParOf" srcId="{BA718446-339F-49B5-8833-CCC8BB9BB059}" destId="{D2876BAA-00DF-48C8-9F93-49BC33878F7A}" srcOrd="1" destOrd="0" presId="urn:microsoft.com/office/officeart/2005/8/layout/orgChart1"/>
    <dgm:cxn modelId="{0BA9B24A-5A74-44C9-B691-029419F4E142}" type="presParOf" srcId="{BA718446-339F-49B5-8833-CCC8BB9BB059}" destId="{C5250AF3-9079-492E-B9DA-F86D05F21947}" srcOrd="2" destOrd="0" presId="urn:microsoft.com/office/officeart/2005/8/layout/orgChart1"/>
    <dgm:cxn modelId="{ACBC3841-2A10-43CE-9E60-496220A7D144}" type="presParOf" srcId="{CC69B81C-EA6A-432F-B488-AF213EDE1B4B}" destId="{C960AFB4-4E10-4377-ADBE-DAFED96E05A5}" srcOrd="8" destOrd="0" presId="urn:microsoft.com/office/officeart/2005/8/layout/orgChart1"/>
    <dgm:cxn modelId="{FD38077C-D08C-4A0D-A358-9D49A1C393F1}" type="presParOf" srcId="{CC69B81C-EA6A-432F-B488-AF213EDE1B4B}" destId="{DBE18898-E642-4B9F-ADE3-EB407EBFEA01}" srcOrd="9" destOrd="0" presId="urn:microsoft.com/office/officeart/2005/8/layout/orgChart1"/>
    <dgm:cxn modelId="{281DDEC0-F703-4F43-AF35-077A6E7F0402}" type="presParOf" srcId="{DBE18898-E642-4B9F-ADE3-EB407EBFEA01}" destId="{AC92A66C-EA59-49E4-A78D-2037B2AB1EF0}" srcOrd="0" destOrd="0" presId="urn:microsoft.com/office/officeart/2005/8/layout/orgChart1"/>
    <dgm:cxn modelId="{79862CF4-3852-4B9E-ACD9-372E815B7EB8}" type="presParOf" srcId="{AC92A66C-EA59-49E4-A78D-2037B2AB1EF0}" destId="{01A6A692-E79F-4D39-A2AB-B89D3B336093}" srcOrd="0" destOrd="0" presId="urn:microsoft.com/office/officeart/2005/8/layout/orgChart1"/>
    <dgm:cxn modelId="{09DE1680-3FF9-4189-A238-EA5C8A564F01}" type="presParOf" srcId="{AC92A66C-EA59-49E4-A78D-2037B2AB1EF0}" destId="{47A8AC70-1EAB-4EB6-941F-654C297615B8}" srcOrd="1" destOrd="0" presId="urn:microsoft.com/office/officeart/2005/8/layout/orgChart1"/>
    <dgm:cxn modelId="{3678E002-94BC-441E-976A-CBD78D7B0438}" type="presParOf" srcId="{DBE18898-E642-4B9F-ADE3-EB407EBFEA01}" destId="{FE15B5EB-EBC9-4A33-B9B6-3C9856379086}" srcOrd="1" destOrd="0" presId="urn:microsoft.com/office/officeart/2005/8/layout/orgChart1"/>
    <dgm:cxn modelId="{6E4B5B51-0A4D-407A-838B-C2F04E319FA6}" type="presParOf" srcId="{DBE18898-E642-4B9F-ADE3-EB407EBFEA01}" destId="{015D9ED9-15FB-4CD6-A435-28CBD6541F62}" srcOrd="2" destOrd="0" presId="urn:microsoft.com/office/officeart/2005/8/layout/orgChart1"/>
    <dgm:cxn modelId="{73280DD1-72AA-48D8-8CEC-A86A72449F86}" type="presParOf" srcId="{015D9ED9-15FB-4CD6-A435-28CBD6541F62}" destId="{FE96F446-1D95-4E64-A9EF-99C8F61FBADD}" srcOrd="0" destOrd="0" presId="urn:microsoft.com/office/officeart/2005/8/layout/orgChart1"/>
    <dgm:cxn modelId="{481E230C-B59E-489F-8FF5-6AE3BB582FB2}" type="presParOf" srcId="{015D9ED9-15FB-4CD6-A435-28CBD6541F62}" destId="{2C1FCB70-DBE0-407B-8666-A9D6893C85AF}" srcOrd="1" destOrd="0" presId="urn:microsoft.com/office/officeart/2005/8/layout/orgChart1"/>
    <dgm:cxn modelId="{15CC848E-F9AA-4756-9A86-3572C7F7A88E}" type="presParOf" srcId="{2C1FCB70-DBE0-407B-8666-A9D6893C85AF}" destId="{0941E8B6-68CC-4DF0-8D50-A5117CC4AF37}" srcOrd="0" destOrd="0" presId="urn:microsoft.com/office/officeart/2005/8/layout/orgChart1"/>
    <dgm:cxn modelId="{64867E75-CF73-4C52-84BF-B4184EA4B5EF}" type="presParOf" srcId="{0941E8B6-68CC-4DF0-8D50-A5117CC4AF37}" destId="{24730877-D8FA-45BB-A3CE-A53E7A393337}" srcOrd="0" destOrd="0" presId="urn:microsoft.com/office/officeart/2005/8/layout/orgChart1"/>
    <dgm:cxn modelId="{583A917A-7720-4FB4-8E88-7879A3A9EB57}" type="presParOf" srcId="{0941E8B6-68CC-4DF0-8D50-A5117CC4AF37}" destId="{C6803426-4378-4EEE-97E8-A8D1290B0171}" srcOrd="1" destOrd="0" presId="urn:microsoft.com/office/officeart/2005/8/layout/orgChart1"/>
    <dgm:cxn modelId="{ED3AB717-E4C3-4276-81CE-F48680F4CD61}" type="presParOf" srcId="{2C1FCB70-DBE0-407B-8666-A9D6893C85AF}" destId="{E953EAC7-E1CE-4701-80D8-48AB5AF30381}" srcOrd="1" destOrd="0" presId="urn:microsoft.com/office/officeart/2005/8/layout/orgChart1"/>
    <dgm:cxn modelId="{F147722B-B9C9-4E12-AFC8-01D9D94317F6}" type="presParOf" srcId="{2C1FCB70-DBE0-407B-8666-A9D6893C85AF}" destId="{76BC85E1-A74D-4304-AC40-7015D178CB92}" srcOrd="2" destOrd="0" presId="urn:microsoft.com/office/officeart/2005/8/layout/orgChart1"/>
    <dgm:cxn modelId="{5A92EE6D-B8E0-4338-980F-4C61ABDDDE6E}" type="presParOf" srcId="{CC69B81C-EA6A-432F-B488-AF213EDE1B4B}" destId="{DB3ADCAF-AA7A-46AA-99FA-E419C00142D9}" srcOrd="10" destOrd="0" presId="urn:microsoft.com/office/officeart/2005/8/layout/orgChart1"/>
    <dgm:cxn modelId="{5455C93B-5D9C-4E0D-881E-31FDE65BFC4F}" type="presParOf" srcId="{CC69B81C-EA6A-432F-B488-AF213EDE1B4B}" destId="{653D9FC7-1F07-4ED9-8D51-3583ABA52E56}" srcOrd="11" destOrd="0" presId="urn:microsoft.com/office/officeart/2005/8/layout/orgChart1"/>
    <dgm:cxn modelId="{FB6D6851-D05D-45B4-B6E0-F55CC85A7971}" type="presParOf" srcId="{653D9FC7-1F07-4ED9-8D51-3583ABA52E56}" destId="{A64D2F31-849F-4821-B1E6-CDC10F2BDFE5}" srcOrd="0" destOrd="0" presId="urn:microsoft.com/office/officeart/2005/8/layout/orgChart1"/>
    <dgm:cxn modelId="{E8F00C95-E469-420E-B97A-6E9EE33A3623}" type="presParOf" srcId="{A64D2F31-849F-4821-B1E6-CDC10F2BDFE5}" destId="{2CEB3A5A-7D3F-4F78-9001-0F3075ECAACF}" srcOrd="0" destOrd="0" presId="urn:microsoft.com/office/officeart/2005/8/layout/orgChart1"/>
    <dgm:cxn modelId="{16C9F5C1-0817-4A9E-8453-35695C738241}" type="presParOf" srcId="{A64D2F31-849F-4821-B1E6-CDC10F2BDFE5}" destId="{FB94970E-7696-4795-8AD1-C2C5CF7C9F29}" srcOrd="1" destOrd="0" presId="urn:microsoft.com/office/officeart/2005/8/layout/orgChart1"/>
    <dgm:cxn modelId="{B361A9CB-0A19-49D0-9A02-2C131AD9CCB0}" type="presParOf" srcId="{653D9FC7-1F07-4ED9-8D51-3583ABA52E56}" destId="{9B57907C-840E-444B-9A8E-622B6147949B}" srcOrd="1" destOrd="0" presId="urn:microsoft.com/office/officeart/2005/8/layout/orgChart1"/>
    <dgm:cxn modelId="{9B693298-DF54-4020-93EA-C26FE19F639A}" type="presParOf" srcId="{653D9FC7-1F07-4ED9-8D51-3583ABA52E56}" destId="{D836D590-E1AD-451A-A754-E7354FAE9B6F}" srcOrd="2" destOrd="0" presId="urn:microsoft.com/office/officeart/2005/8/layout/orgChart1"/>
    <dgm:cxn modelId="{72CC393B-5B87-4251-81D0-E1080683CA7C}" type="presParOf" srcId="{D836D590-E1AD-451A-A754-E7354FAE9B6F}" destId="{16CA7395-7021-4F14-B544-5B4119255FB3}" srcOrd="0" destOrd="0" presId="urn:microsoft.com/office/officeart/2005/8/layout/orgChart1"/>
    <dgm:cxn modelId="{F0720182-396F-4024-A1E3-607E78E339E9}" type="presParOf" srcId="{D836D590-E1AD-451A-A754-E7354FAE9B6F}" destId="{AE689C82-1BB9-43E2-8066-267DAAF1C491}" srcOrd="1" destOrd="0" presId="urn:microsoft.com/office/officeart/2005/8/layout/orgChart1"/>
    <dgm:cxn modelId="{AE2F56F0-A975-460B-80CE-748A1C7B52F5}" type="presParOf" srcId="{AE689C82-1BB9-43E2-8066-267DAAF1C491}" destId="{DF24E24E-31FC-4C8C-9A5F-8348E2764AA7}" srcOrd="0" destOrd="0" presId="urn:microsoft.com/office/officeart/2005/8/layout/orgChart1"/>
    <dgm:cxn modelId="{851A0224-7851-454D-931D-1DAF0A68C734}" type="presParOf" srcId="{DF24E24E-31FC-4C8C-9A5F-8348E2764AA7}" destId="{A02D5E77-E17D-45E3-A863-D62AF46CD0FE}" srcOrd="0" destOrd="0" presId="urn:microsoft.com/office/officeart/2005/8/layout/orgChart1"/>
    <dgm:cxn modelId="{A8848278-9385-4F6E-A560-D7799ECE3B20}" type="presParOf" srcId="{DF24E24E-31FC-4C8C-9A5F-8348E2764AA7}" destId="{8EFE4069-8165-43F2-8289-E5CB522D6557}" srcOrd="1" destOrd="0" presId="urn:microsoft.com/office/officeart/2005/8/layout/orgChart1"/>
    <dgm:cxn modelId="{35D4582F-457E-4060-BB56-4F3D95916C83}" type="presParOf" srcId="{AE689C82-1BB9-43E2-8066-267DAAF1C491}" destId="{E53C796E-DBE9-46EB-A8B3-123B8FADD2B3}" srcOrd="1" destOrd="0" presId="urn:microsoft.com/office/officeart/2005/8/layout/orgChart1"/>
    <dgm:cxn modelId="{359CA729-1FAE-4823-982D-C586DF2DC26C}" type="presParOf" srcId="{AE689C82-1BB9-43E2-8066-267DAAF1C491}" destId="{0F24FC4F-D7BA-43D1-9546-3A3A4589BE83}" srcOrd="2" destOrd="0" presId="urn:microsoft.com/office/officeart/2005/8/layout/orgChart1"/>
    <dgm:cxn modelId="{E6898538-78B2-4927-9136-A31BDD3379F6}" type="presParOf" srcId="{CC69B81C-EA6A-432F-B488-AF213EDE1B4B}" destId="{6CD2B1EC-3195-4573-A5E5-986885EA8FFC}" srcOrd="12" destOrd="0" presId="urn:microsoft.com/office/officeart/2005/8/layout/orgChart1"/>
    <dgm:cxn modelId="{04BD8586-8425-4BA8-B378-BF8099DDD9A4}" type="presParOf" srcId="{CC69B81C-EA6A-432F-B488-AF213EDE1B4B}" destId="{05E32363-8865-4272-8940-174B6FD3454C}" srcOrd="13" destOrd="0" presId="urn:microsoft.com/office/officeart/2005/8/layout/orgChart1"/>
    <dgm:cxn modelId="{C1A52581-FB22-4E71-8F51-F23320395B05}" type="presParOf" srcId="{05E32363-8865-4272-8940-174B6FD3454C}" destId="{04EC2D12-F4FC-4870-93C3-D405719633A4}" srcOrd="0" destOrd="0" presId="urn:microsoft.com/office/officeart/2005/8/layout/orgChart1"/>
    <dgm:cxn modelId="{D3E3B60D-5E63-4EB1-9C62-3633DBA9CB50}" type="presParOf" srcId="{04EC2D12-F4FC-4870-93C3-D405719633A4}" destId="{C07606CE-F977-47D1-B125-9D072366F16F}" srcOrd="0" destOrd="0" presId="urn:microsoft.com/office/officeart/2005/8/layout/orgChart1"/>
    <dgm:cxn modelId="{54E37E01-9FF1-4539-B731-7D78127CB3E0}" type="presParOf" srcId="{04EC2D12-F4FC-4870-93C3-D405719633A4}" destId="{7BF391C0-633D-4728-BE35-758182D78BD7}" srcOrd="1" destOrd="0" presId="urn:microsoft.com/office/officeart/2005/8/layout/orgChart1"/>
    <dgm:cxn modelId="{DB999912-B3DE-4833-A120-CEDDE991B606}" type="presParOf" srcId="{05E32363-8865-4272-8940-174B6FD3454C}" destId="{90AA2176-E1AA-46A3-8754-57966FE89A40}" srcOrd="1" destOrd="0" presId="urn:microsoft.com/office/officeart/2005/8/layout/orgChart1"/>
    <dgm:cxn modelId="{60AA32E1-AA7A-488B-9750-C1A90541836F}" type="presParOf" srcId="{05E32363-8865-4272-8940-174B6FD3454C}" destId="{79DA402C-FD25-429E-A37C-7571E9985B09}" srcOrd="2" destOrd="0" presId="urn:microsoft.com/office/officeart/2005/8/layout/orgChart1"/>
    <dgm:cxn modelId="{4F67F142-57E3-4175-8C5B-A5EE8C7DD2D8}" type="presParOf" srcId="{79DA402C-FD25-429E-A37C-7571E9985B09}" destId="{B91A80A4-77C6-4C1E-8AC3-3371E8D261A6}" srcOrd="0" destOrd="0" presId="urn:microsoft.com/office/officeart/2005/8/layout/orgChart1"/>
    <dgm:cxn modelId="{5D3C40A0-3F54-48C6-86D9-C6E71203F586}" type="presParOf" srcId="{79DA402C-FD25-429E-A37C-7571E9985B09}" destId="{6843A7D5-6D31-4F39-AE6D-52B3F046ACC9}" srcOrd="1" destOrd="0" presId="urn:microsoft.com/office/officeart/2005/8/layout/orgChart1"/>
    <dgm:cxn modelId="{B53649B5-6914-453D-990D-A72092925D98}" type="presParOf" srcId="{6843A7D5-6D31-4F39-AE6D-52B3F046ACC9}" destId="{B1C7736E-C314-4F7C-A7BA-8FF1FBB8015B}" srcOrd="0" destOrd="0" presId="urn:microsoft.com/office/officeart/2005/8/layout/orgChart1"/>
    <dgm:cxn modelId="{6924D40C-A01D-4828-AC78-0BE18F36B275}" type="presParOf" srcId="{B1C7736E-C314-4F7C-A7BA-8FF1FBB8015B}" destId="{BCE6CF78-2BCB-4C84-AC2A-96C9FA1AF1C2}" srcOrd="0" destOrd="0" presId="urn:microsoft.com/office/officeart/2005/8/layout/orgChart1"/>
    <dgm:cxn modelId="{6DEF96C7-B07B-4E24-A03B-294541A77871}" type="presParOf" srcId="{B1C7736E-C314-4F7C-A7BA-8FF1FBB8015B}" destId="{42840910-E1B1-4AEA-9A34-F67CD8E819B3}" srcOrd="1" destOrd="0" presId="urn:microsoft.com/office/officeart/2005/8/layout/orgChart1"/>
    <dgm:cxn modelId="{346B4C48-5572-4AA9-BF09-4F0FB81A2ADE}" type="presParOf" srcId="{6843A7D5-6D31-4F39-AE6D-52B3F046ACC9}" destId="{E3B0ECBA-D29D-4DAB-8AF4-4126039574CC}" srcOrd="1" destOrd="0" presId="urn:microsoft.com/office/officeart/2005/8/layout/orgChart1"/>
    <dgm:cxn modelId="{1372491B-A3F1-4CEF-96CF-79F0A1345DE0}" type="presParOf" srcId="{6843A7D5-6D31-4F39-AE6D-52B3F046ACC9}" destId="{9F5F3D7C-D21E-4E7A-8D9F-0A69C6FFEF17}" srcOrd="2" destOrd="0" presId="urn:microsoft.com/office/officeart/2005/8/layout/orgChart1"/>
    <dgm:cxn modelId="{420088E6-5DC9-463D-82D7-84808E17DDA6}" type="presParOf" srcId="{13C2CBDB-C375-44A8-A25C-2F862A1D3ABA}" destId="{98647AA7-7EBA-4BFA-B29D-50E8F88D5953}" srcOrd="2" destOrd="0" presId="urn:microsoft.com/office/officeart/2005/8/layout/orgChart1"/>
    <dgm:cxn modelId="{67403DFB-AFBE-492F-998F-6005E5641398}" type="presParOf" srcId="{5E172D4B-B146-42DD-8A6E-87CF26DEB773}" destId="{246C9312-0AF2-4CCB-8D98-9BF7DF1AC761}" srcOrd="2" destOrd="0" presId="urn:microsoft.com/office/officeart/2005/8/layout/orgChart1"/>
    <dgm:cxn modelId="{73278AAE-1CD9-4B91-8F37-2DC90DD31658}" type="presParOf" srcId="{246C9312-0AF2-4CCB-8D98-9BF7DF1AC761}" destId="{43D34B71-9681-4F56-8246-CF88A7844EE2}" srcOrd="0" destOrd="0" presId="urn:microsoft.com/office/officeart/2005/8/layout/orgChart1"/>
    <dgm:cxn modelId="{84F37558-9072-4374-8D0F-18B5716D9D25}" type="presParOf" srcId="{246C9312-0AF2-4CCB-8D98-9BF7DF1AC761}" destId="{42D45F08-7702-4BBE-8F94-F000DA7178DE}" srcOrd="1" destOrd="0" presId="urn:microsoft.com/office/officeart/2005/8/layout/orgChart1"/>
    <dgm:cxn modelId="{625206F5-1F01-4CC4-B588-8FAC28CCC135}" type="presParOf" srcId="{42D45F08-7702-4BBE-8F94-F000DA7178DE}" destId="{0F4D921B-AEE6-4072-8945-B6FC464FAD2C}" srcOrd="0" destOrd="0" presId="urn:microsoft.com/office/officeart/2005/8/layout/orgChart1"/>
    <dgm:cxn modelId="{41157782-108B-4321-9509-F608C3B510D5}" type="presParOf" srcId="{0F4D921B-AEE6-4072-8945-B6FC464FAD2C}" destId="{D02AAFA2-FDCF-482C-B6E8-84FB8A7049E7}" srcOrd="0" destOrd="0" presId="urn:microsoft.com/office/officeart/2005/8/layout/orgChart1"/>
    <dgm:cxn modelId="{BBFFA818-FF47-41E0-BB24-BD24B7914D0D}" type="presParOf" srcId="{0F4D921B-AEE6-4072-8945-B6FC464FAD2C}" destId="{5C73B884-9D5E-4F80-B11E-7E46E4D5A331}" srcOrd="1" destOrd="0" presId="urn:microsoft.com/office/officeart/2005/8/layout/orgChart1"/>
    <dgm:cxn modelId="{D41FD431-755C-43CD-A171-1F0CF2CE58EE}" type="presParOf" srcId="{42D45F08-7702-4BBE-8F94-F000DA7178DE}" destId="{BD70699B-8422-47AB-A0CF-207299CC02F4}" srcOrd="1" destOrd="0" presId="urn:microsoft.com/office/officeart/2005/8/layout/orgChart1"/>
    <dgm:cxn modelId="{249E9B27-C107-48B4-A96F-1ADB90816C92}" type="presParOf" srcId="{42D45F08-7702-4BBE-8F94-F000DA7178DE}" destId="{C120B4BB-AD77-4F5E-B133-15B8745F429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34B71-9681-4F56-8246-CF88A7844EE2}">
      <dsp:nvSpPr>
        <dsp:cNvPr id="0" name=""/>
        <dsp:cNvSpPr/>
      </dsp:nvSpPr>
      <dsp:spPr>
        <a:xfrm>
          <a:off x="4192415" y="444220"/>
          <a:ext cx="314344" cy="323023"/>
        </a:xfrm>
        <a:custGeom>
          <a:avLst/>
          <a:gdLst/>
          <a:ahLst/>
          <a:cxnLst/>
          <a:rect l="0" t="0" r="0" b="0"/>
          <a:pathLst>
            <a:path>
              <a:moveTo>
                <a:pt x="314344" y="0"/>
              </a:moveTo>
              <a:lnTo>
                <a:pt x="314344" y="323023"/>
              </a:lnTo>
              <a:lnTo>
                <a:pt x="0" y="32302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1A80A4-77C6-4C1E-8AC3-3371E8D261A6}">
      <dsp:nvSpPr>
        <dsp:cNvPr id="0" name=""/>
        <dsp:cNvSpPr/>
      </dsp:nvSpPr>
      <dsp:spPr>
        <a:xfrm>
          <a:off x="7883463" y="2517356"/>
          <a:ext cx="197031" cy="762403"/>
        </a:xfrm>
        <a:custGeom>
          <a:avLst/>
          <a:gdLst/>
          <a:ahLst/>
          <a:cxnLst/>
          <a:rect l="0" t="0" r="0" b="0"/>
          <a:pathLst>
            <a:path>
              <a:moveTo>
                <a:pt x="0" y="0"/>
              </a:moveTo>
              <a:lnTo>
                <a:pt x="197031" y="76240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2B1EC-3195-4573-A5E5-986885EA8FFC}">
      <dsp:nvSpPr>
        <dsp:cNvPr id="0" name=""/>
        <dsp:cNvSpPr/>
      </dsp:nvSpPr>
      <dsp:spPr>
        <a:xfrm>
          <a:off x="4524043" y="1595893"/>
          <a:ext cx="3359420" cy="91440"/>
        </a:xfrm>
        <a:custGeom>
          <a:avLst/>
          <a:gdLst/>
          <a:ahLst/>
          <a:cxnLst/>
          <a:rect l="0" t="0" r="0" b="0"/>
          <a:pathLst>
            <a:path>
              <a:moveTo>
                <a:pt x="0" y="45720"/>
              </a:moveTo>
              <a:lnTo>
                <a:pt x="0" y="76529"/>
              </a:lnTo>
              <a:lnTo>
                <a:pt x="3359420" y="76529"/>
              </a:lnTo>
              <a:lnTo>
                <a:pt x="3359420" y="9351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A7395-7021-4F14-B544-5B4119255FB3}">
      <dsp:nvSpPr>
        <dsp:cNvPr id="0" name=""/>
        <dsp:cNvSpPr/>
      </dsp:nvSpPr>
      <dsp:spPr>
        <a:xfrm>
          <a:off x="6467050" y="2598117"/>
          <a:ext cx="180372" cy="759420"/>
        </a:xfrm>
        <a:custGeom>
          <a:avLst/>
          <a:gdLst/>
          <a:ahLst/>
          <a:cxnLst/>
          <a:rect l="0" t="0" r="0" b="0"/>
          <a:pathLst>
            <a:path>
              <a:moveTo>
                <a:pt x="0" y="0"/>
              </a:moveTo>
              <a:lnTo>
                <a:pt x="180372" y="7594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3ADCAF-AA7A-46AA-99FA-E419C00142D9}">
      <dsp:nvSpPr>
        <dsp:cNvPr id="0" name=""/>
        <dsp:cNvSpPr/>
      </dsp:nvSpPr>
      <dsp:spPr>
        <a:xfrm>
          <a:off x="4524043" y="1595893"/>
          <a:ext cx="1943007" cy="91440"/>
        </a:xfrm>
        <a:custGeom>
          <a:avLst/>
          <a:gdLst/>
          <a:ahLst/>
          <a:cxnLst/>
          <a:rect l="0" t="0" r="0" b="0"/>
          <a:pathLst>
            <a:path>
              <a:moveTo>
                <a:pt x="0" y="45720"/>
              </a:moveTo>
              <a:lnTo>
                <a:pt x="0" y="69651"/>
              </a:lnTo>
              <a:lnTo>
                <a:pt x="1943007" y="69651"/>
              </a:lnTo>
              <a:lnTo>
                <a:pt x="1943007" y="8663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96F446-1D95-4E64-A9EF-99C8F61FBADD}">
      <dsp:nvSpPr>
        <dsp:cNvPr id="0" name=""/>
        <dsp:cNvSpPr/>
      </dsp:nvSpPr>
      <dsp:spPr>
        <a:xfrm>
          <a:off x="5405802" y="2532464"/>
          <a:ext cx="132578" cy="508752"/>
        </a:xfrm>
        <a:custGeom>
          <a:avLst/>
          <a:gdLst/>
          <a:ahLst/>
          <a:cxnLst/>
          <a:rect l="0" t="0" r="0" b="0"/>
          <a:pathLst>
            <a:path>
              <a:moveTo>
                <a:pt x="0" y="0"/>
              </a:moveTo>
              <a:lnTo>
                <a:pt x="132578" y="50875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60AFB4-4E10-4377-ADBE-DAFED96E05A5}">
      <dsp:nvSpPr>
        <dsp:cNvPr id="0" name=""/>
        <dsp:cNvSpPr/>
      </dsp:nvSpPr>
      <dsp:spPr>
        <a:xfrm>
          <a:off x="4524043" y="1595893"/>
          <a:ext cx="881759" cy="91440"/>
        </a:xfrm>
        <a:custGeom>
          <a:avLst/>
          <a:gdLst/>
          <a:ahLst/>
          <a:cxnLst/>
          <a:rect l="0" t="0" r="0" b="0"/>
          <a:pathLst>
            <a:path>
              <a:moveTo>
                <a:pt x="0" y="45720"/>
              </a:moveTo>
              <a:lnTo>
                <a:pt x="0" y="80570"/>
              </a:lnTo>
              <a:lnTo>
                <a:pt x="881759" y="80570"/>
              </a:lnTo>
              <a:lnTo>
                <a:pt x="881759" y="9755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5EDF6-2C30-418B-BD6E-8F8FE51AC831}">
      <dsp:nvSpPr>
        <dsp:cNvPr id="0" name=""/>
        <dsp:cNvSpPr/>
      </dsp:nvSpPr>
      <dsp:spPr>
        <a:xfrm>
          <a:off x="4365987" y="2529418"/>
          <a:ext cx="156756" cy="874567"/>
        </a:xfrm>
        <a:custGeom>
          <a:avLst/>
          <a:gdLst/>
          <a:ahLst/>
          <a:cxnLst/>
          <a:rect l="0" t="0" r="0" b="0"/>
          <a:pathLst>
            <a:path>
              <a:moveTo>
                <a:pt x="0" y="0"/>
              </a:moveTo>
              <a:lnTo>
                <a:pt x="156756" y="87456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9701D1-11BF-446D-A5A9-BC26CD80A153}">
      <dsp:nvSpPr>
        <dsp:cNvPr id="0" name=""/>
        <dsp:cNvSpPr/>
      </dsp:nvSpPr>
      <dsp:spPr>
        <a:xfrm>
          <a:off x="4365987" y="1595893"/>
          <a:ext cx="158055" cy="91440"/>
        </a:xfrm>
        <a:custGeom>
          <a:avLst/>
          <a:gdLst/>
          <a:ahLst/>
          <a:cxnLst/>
          <a:rect l="0" t="0" r="0" b="0"/>
          <a:pathLst>
            <a:path>
              <a:moveTo>
                <a:pt x="158055" y="45720"/>
              </a:moveTo>
              <a:lnTo>
                <a:pt x="158055" y="89283"/>
              </a:lnTo>
              <a:lnTo>
                <a:pt x="0" y="89283"/>
              </a:lnTo>
              <a:lnTo>
                <a:pt x="0" y="10626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166B1-99E5-4BBD-BDA5-2C02AC458FC8}">
      <dsp:nvSpPr>
        <dsp:cNvPr id="0" name=""/>
        <dsp:cNvSpPr/>
      </dsp:nvSpPr>
      <dsp:spPr>
        <a:xfrm>
          <a:off x="2597635" y="2560081"/>
          <a:ext cx="91440" cy="865948"/>
        </a:xfrm>
        <a:custGeom>
          <a:avLst/>
          <a:gdLst/>
          <a:ahLst/>
          <a:cxnLst/>
          <a:rect l="0" t="0" r="0" b="0"/>
          <a:pathLst>
            <a:path>
              <a:moveTo>
                <a:pt x="45720" y="0"/>
              </a:moveTo>
              <a:lnTo>
                <a:pt x="45720" y="865948"/>
              </a:lnTo>
              <a:lnTo>
                <a:pt x="80028" y="86594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B2BE7E-E47D-4852-A7B3-1FD870E4EADB}">
      <dsp:nvSpPr>
        <dsp:cNvPr id="0" name=""/>
        <dsp:cNvSpPr/>
      </dsp:nvSpPr>
      <dsp:spPr>
        <a:xfrm>
          <a:off x="3050570" y="1595893"/>
          <a:ext cx="1473472" cy="91440"/>
        </a:xfrm>
        <a:custGeom>
          <a:avLst/>
          <a:gdLst/>
          <a:ahLst/>
          <a:cxnLst/>
          <a:rect l="0" t="0" r="0" b="0"/>
          <a:pathLst>
            <a:path>
              <a:moveTo>
                <a:pt x="1473472" y="45720"/>
              </a:moveTo>
              <a:lnTo>
                <a:pt x="1473472" y="98820"/>
              </a:lnTo>
              <a:lnTo>
                <a:pt x="0" y="98820"/>
              </a:lnTo>
              <a:lnTo>
                <a:pt x="0" y="11580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5F09FE-D170-42A5-B90D-68D7454AEF62}">
      <dsp:nvSpPr>
        <dsp:cNvPr id="0" name=""/>
        <dsp:cNvSpPr/>
      </dsp:nvSpPr>
      <dsp:spPr>
        <a:xfrm>
          <a:off x="1975353" y="2611755"/>
          <a:ext cx="218470" cy="849015"/>
        </a:xfrm>
        <a:custGeom>
          <a:avLst/>
          <a:gdLst/>
          <a:ahLst/>
          <a:cxnLst/>
          <a:rect l="0" t="0" r="0" b="0"/>
          <a:pathLst>
            <a:path>
              <a:moveTo>
                <a:pt x="0" y="0"/>
              </a:moveTo>
              <a:lnTo>
                <a:pt x="218470" y="84901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B073B-75F6-4CE9-AF9F-10529C46BDDE}">
      <dsp:nvSpPr>
        <dsp:cNvPr id="0" name=""/>
        <dsp:cNvSpPr/>
      </dsp:nvSpPr>
      <dsp:spPr>
        <a:xfrm>
          <a:off x="1975353" y="1595893"/>
          <a:ext cx="2548690" cy="91440"/>
        </a:xfrm>
        <a:custGeom>
          <a:avLst/>
          <a:gdLst/>
          <a:ahLst/>
          <a:cxnLst/>
          <a:rect l="0" t="0" r="0" b="0"/>
          <a:pathLst>
            <a:path>
              <a:moveTo>
                <a:pt x="2548690" y="45720"/>
              </a:moveTo>
              <a:lnTo>
                <a:pt x="2548690" y="64790"/>
              </a:lnTo>
              <a:lnTo>
                <a:pt x="0" y="64790"/>
              </a:lnTo>
              <a:lnTo>
                <a:pt x="0" y="8177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949715-2607-466B-B47F-288ACAF38CAB}">
      <dsp:nvSpPr>
        <dsp:cNvPr id="0" name=""/>
        <dsp:cNvSpPr/>
      </dsp:nvSpPr>
      <dsp:spPr>
        <a:xfrm>
          <a:off x="292271" y="2580979"/>
          <a:ext cx="122959" cy="842602"/>
        </a:xfrm>
        <a:custGeom>
          <a:avLst/>
          <a:gdLst/>
          <a:ahLst/>
          <a:cxnLst/>
          <a:rect l="0" t="0" r="0" b="0"/>
          <a:pathLst>
            <a:path>
              <a:moveTo>
                <a:pt x="0" y="0"/>
              </a:moveTo>
              <a:lnTo>
                <a:pt x="0" y="842602"/>
              </a:lnTo>
              <a:lnTo>
                <a:pt x="122959" y="8426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39504-533F-49F5-8869-934D98327219}">
      <dsp:nvSpPr>
        <dsp:cNvPr id="0" name=""/>
        <dsp:cNvSpPr/>
      </dsp:nvSpPr>
      <dsp:spPr>
        <a:xfrm>
          <a:off x="730785" y="1595893"/>
          <a:ext cx="3793257" cy="91440"/>
        </a:xfrm>
        <a:custGeom>
          <a:avLst/>
          <a:gdLst/>
          <a:ahLst/>
          <a:cxnLst/>
          <a:rect l="0" t="0" r="0" b="0"/>
          <a:pathLst>
            <a:path>
              <a:moveTo>
                <a:pt x="3793257" y="45720"/>
              </a:moveTo>
              <a:lnTo>
                <a:pt x="3793257" y="76529"/>
              </a:lnTo>
              <a:lnTo>
                <a:pt x="0" y="76529"/>
              </a:lnTo>
              <a:lnTo>
                <a:pt x="0" y="9351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7479E4-D958-4159-BAAD-630BC5FB6DFC}">
      <dsp:nvSpPr>
        <dsp:cNvPr id="0" name=""/>
        <dsp:cNvSpPr/>
      </dsp:nvSpPr>
      <dsp:spPr>
        <a:xfrm>
          <a:off x="4461039" y="444220"/>
          <a:ext cx="91440" cy="595650"/>
        </a:xfrm>
        <a:custGeom>
          <a:avLst/>
          <a:gdLst/>
          <a:ahLst/>
          <a:cxnLst/>
          <a:rect l="0" t="0" r="0" b="0"/>
          <a:pathLst>
            <a:path>
              <a:moveTo>
                <a:pt x="45720" y="0"/>
              </a:moveTo>
              <a:lnTo>
                <a:pt x="45720" y="578669"/>
              </a:lnTo>
              <a:lnTo>
                <a:pt x="63003" y="578669"/>
              </a:lnTo>
              <a:lnTo>
                <a:pt x="63003" y="5956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4D001D-BCEC-426E-84EB-4D0569C73B09}">
      <dsp:nvSpPr>
        <dsp:cNvPr id="0" name=""/>
        <dsp:cNvSpPr/>
      </dsp:nvSpPr>
      <dsp:spPr>
        <a:xfrm>
          <a:off x="3567088" y="0"/>
          <a:ext cx="1879340" cy="44422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Vice-chancellor</a:t>
          </a:r>
        </a:p>
      </dsp:txBody>
      <dsp:txXfrm>
        <a:off x="3567088" y="0"/>
        <a:ext cx="1879340" cy="444220"/>
      </dsp:txXfrm>
    </dsp:sp>
    <dsp:sp modelId="{91B0F3B9-4D91-45F1-BAF9-A240B2E9738B}">
      <dsp:nvSpPr>
        <dsp:cNvPr id="0" name=""/>
        <dsp:cNvSpPr/>
      </dsp:nvSpPr>
      <dsp:spPr>
        <a:xfrm>
          <a:off x="3808157" y="1039871"/>
          <a:ext cx="1431771" cy="60174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ICT Director</a:t>
          </a:r>
        </a:p>
      </dsp:txBody>
      <dsp:txXfrm>
        <a:off x="3808157" y="1039871"/>
        <a:ext cx="1431771" cy="601742"/>
      </dsp:txXfrm>
    </dsp:sp>
    <dsp:sp modelId="{7F977EE6-E91B-4047-85AB-D7DCAF279953}">
      <dsp:nvSpPr>
        <dsp:cNvPr id="0" name=""/>
        <dsp:cNvSpPr/>
      </dsp:nvSpPr>
      <dsp:spPr>
        <a:xfrm>
          <a:off x="182642" y="1689404"/>
          <a:ext cx="1096286" cy="8915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Network Management Unit</a:t>
          </a:r>
        </a:p>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(NMU)</a:t>
          </a:r>
        </a:p>
      </dsp:txBody>
      <dsp:txXfrm>
        <a:off x="182642" y="1689404"/>
        <a:ext cx="1096286" cy="891574"/>
      </dsp:txXfrm>
    </dsp:sp>
    <dsp:sp modelId="{1A148A84-7B78-4A44-BC02-EFE3ABAD8775}">
      <dsp:nvSpPr>
        <dsp:cNvPr id="0" name=""/>
        <dsp:cNvSpPr/>
      </dsp:nvSpPr>
      <dsp:spPr>
        <a:xfrm>
          <a:off x="415230" y="2614942"/>
          <a:ext cx="877227" cy="161728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1. Network Management Services</a:t>
          </a:r>
        </a:p>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2. Internet and Intranet Services.</a:t>
          </a:r>
        </a:p>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3. GIS Security Services</a:t>
          </a:r>
        </a:p>
      </dsp:txBody>
      <dsp:txXfrm>
        <a:off x="415230" y="2614942"/>
        <a:ext cx="877227" cy="1617280"/>
      </dsp:txXfrm>
    </dsp:sp>
    <dsp:sp modelId="{DA083282-1B75-4548-BCBF-D221BDA1916F}">
      <dsp:nvSpPr>
        <dsp:cNvPr id="0" name=""/>
        <dsp:cNvSpPr/>
      </dsp:nvSpPr>
      <dsp:spPr>
        <a:xfrm>
          <a:off x="1461910" y="1677665"/>
          <a:ext cx="1026885" cy="93409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Management Information Unit</a:t>
          </a:r>
        </a:p>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(MIU)</a:t>
          </a:r>
        </a:p>
      </dsp:txBody>
      <dsp:txXfrm>
        <a:off x="1461910" y="1677665"/>
        <a:ext cx="1026885" cy="934090"/>
      </dsp:txXfrm>
    </dsp:sp>
    <dsp:sp modelId="{C513CB64-5D10-4EC9-9FE1-7475739021DC}">
      <dsp:nvSpPr>
        <dsp:cNvPr id="0" name=""/>
        <dsp:cNvSpPr/>
      </dsp:nvSpPr>
      <dsp:spPr>
        <a:xfrm>
          <a:off x="1431550" y="2658461"/>
          <a:ext cx="762272" cy="16046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1. Web operational team.</a:t>
          </a:r>
        </a:p>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2. Software application developement team.</a:t>
          </a:r>
        </a:p>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3. Data entry team </a:t>
          </a:r>
        </a:p>
      </dsp:txBody>
      <dsp:txXfrm>
        <a:off x="1431550" y="2658461"/>
        <a:ext cx="762272" cy="1604619"/>
      </dsp:txXfrm>
    </dsp:sp>
    <dsp:sp modelId="{4645A7FC-5BC7-482B-8BF5-D335D17262C9}">
      <dsp:nvSpPr>
        <dsp:cNvPr id="0" name=""/>
        <dsp:cNvSpPr/>
      </dsp:nvSpPr>
      <dsp:spPr>
        <a:xfrm>
          <a:off x="2541551" y="1711695"/>
          <a:ext cx="1018038" cy="84838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Maintenance and Facility Unit</a:t>
          </a:r>
        </a:p>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(MFU)</a:t>
          </a:r>
        </a:p>
      </dsp:txBody>
      <dsp:txXfrm>
        <a:off x="2541551" y="1711695"/>
        <a:ext cx="1018038" cy="848386"/>
      </dsp:txXfrm>
    </dsp:sp>
    <dsp:sp modelId="{CB460723-C956-4F63-977A-67B03129302A}">
      <dsp:nvSpPr>
        <dsp:cNvPr id="0" name=""/>
        <dsp:cNvSpPr/>
      </dsp:nvSpPr>
      <dsp:spPr>
        <a:xfrm>
          <a:off x="2677663" y="2640559"/>
          <a:ext cx="868225" cy="157094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1. Hardware maintenance team.</a:t>
          </a:r>
        </a:p>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2. Software maintenance team.</a:t>
          </a:r>
        </a:p>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3. Store and inventory team</a:t>
          </a:r>
        </a:p>
      </dsp:txBody>
      <dsp:txXfrm>
        <a:off x="2677663" y="2640559"/>
        <a:ext cx="868225" cy="1570940"/>
      </dsp:txXfrm>
    </dsp:sp>
    <dsp:sp modelId="{58DE3155-1DB8-480A-93E0-B822441767DD}">
      <dsp:nvSpPr>
        <dsp:cNvPr id="0" name=""/>
        <dsp:cNvSpPr/>
      </dsp:nvSpPr>
      <dsp:spPr>
        <a:xfrm>
          <a:off x="3813095" y="1702158"/>
          <a:ext cx="1105784" cy="82725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Support and Services Unit</a:t>
          </a:r>
        </a:p>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(SSU)</a:t>
          </a:r>
        </a:p>
      </dsp:txBody>
      <dsp:txXfrm>
        <a:off x="3813095" y="1702158"/>
        <a:ext cx="1105784" cy="827259"/>
      </dsp:txXfrm>
    </dsp:sp>
    <dsp:sp modelId="{E6E64763-25B1-498F-AEE7-E41B73D26C7C}">
      <dsp:nvSpPr>
        <dsp:cNvPr id="0" name=""/>
        <dsp:cNvSpPr/>
      </dsp:nvSpPr>
      <dsp:spPr>
        <a:xfrm>
          <a:off x="3711415" y="2595346"/>
          <a:ext cx="811327" cy="161728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1. NGREM support services</a:t>
          </a:r>
        </a:p>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2. IT services support team.</a:t>
          </a:r>
        </a:p>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3. Help desk officers</a:t>
          </a:r>
        </a:p>
      </dsp:txBody>
      <dsp:txXfrm>
        <a:off x="3711415" y="2595346"/>
        <a:ext cx="811327" cy="1617280"/>
      </dsp:txXfrm>
    </dsp:sp>
    <dsp:sp modelId="{01A6A692-E79F-4D39-A2AB-B89D3B336093}">
      <dsp:nvSpPr>
        <dsp:cNvPr id="0" name=""/>
        <dsp:cNvSpPr/>
      </dsp:nvSpPr>
      <dsp:spPr>
        <a:xfrm>
          <a:off x="4996832" y="1693445"/>
          <a:ext cx="817940" cy="8390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Training Unit</a:t>
          </a:r>
        </a:p>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(TU)</a:t>
          </a:r>
          <a:endParaRPr lang="en-US" sz="500" kern="1200">
            <a:latin typeface="Times New Roman" panose="02020603050405020304" pitchFamily="18" charset="0"/>
            <a:cs typeface="Times New Roman" panose="02020603050405020304" pitchFamily="18" charset="0"/>
          </a:endParaRPr>
        </a:p>
      </dsp:txBody>
      <dsp:txXfrm>
        <a:off x="4996832" y="1693445"/>
        <a:ext cx="817940" cy="839019"/>
      </dsp:txXfrm>
    </dsp:sp>
    <dsp:sp modelId="{24730877-D8FA-45BB-A3CE-A53E7A393337}">
      <dsp:nvSpPr>
        <dsp:cNvPr id="0" name=""/>
        <dsp:cNvSpPr/>
      </dsp:nvSpPr>
      <dsp:spPr>
        <a:xfrm>
          <a:off x="4915930" y="2619640"/>
          <a:ext cx="622450" cy="843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Staff training team</a:t>
          </a:r>
        </a:p>
      </dsp:txBody>
      <dsp:txXfrm>
        <a:off x="4915930" y="2619640"/>
        <a:ext cx="622450" cy="843151"/>
      </dsp:txXfrm>
    </dsp:sp>
    <dsp:sp modelId="{2CEB3A5A-7D3F-4F78-9001-0F3075ECAACF}">
      <dsp:nvSpPr>
        <dsp:cNvPr id="0" name=""/>
        <dsp:cNvSpPr/>
      </dsp:nvSpPr>
      <dsp:spPr>
        <a:xfrm>
          <a:off x="5892090" y="1682526"/>
          <a:ext cx="1149920" cy="91559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E-learning Technologist Unit</a:t>
          </a:r>
        </a:p>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(ETU)</a:t>
          </a:r>
        </a:p>
      </dsp:txBody>
      <dsp:txXfrm>
        <a:off x="5892090" y="1682526"/>
        <a:ext cx="1149920" cy="915590"/>
      </dsp:txXfrm>
    </dsp:sp>
    <dsp:sp modelId="{A02D5E77-E17D-45E3-A863-D62AF46CD0FE}">
      <dsp:nvSpPr>
        <dsp:cNvPr id="0" name=""/>
        <dsp:cNvSpPr/>
      </dsp:nvSpPr>
      <dsp:spPr>
        <a:xfrm>
          <a:off x="5752470" y="2672039"/>
          <a:ext cx="894952" cy="137099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1. Video conferencing team.</a:t>
          </a:r>
        </a:p>
        <a:p>
          <a:pPr lvl="0" algn="l" defTabSz="355600">
            <a:lnSpc>
              <a:spcPct val="90000"/>
            </a:lnSpc>
            <a:spcBef>
              <a:spcPct val="0"/>
            </a:spcBef>
            <a:spcAft>
              <a:spcPct val="35000"/>
            </a:spcAft>
          </a:pPr>
          <a:r>
            <a:rPr lang="en-US" sz="800" kern="1200">
              <a:latin typeface="Times New Roman" panose="02020603050405020304" pitchFamily="18" charset="0"/>
              <a:cs typeface="Times New Roman" panose="02020603050405020304" pitchFamily="18" charset="0"/>
            </a:rPr>
            <a:t>2. Digital library team.</a:t>
          </a:r>
        </a:p>
      </dsp:txBody>
      <dsp:txXfrm>
        <a:off x="5752470" y="2672039"/>
        <a:ext cx="894952" cy="1370997"/>
      </dsp:txXfrm>
    </dsp:sp>
    <dsp:sp modelId="{C07606CE-F977-47D1-B125-9D072366F16F}">
      <dsp:nvSpPr>
        <dsp:cNvPr id="0" name=""/>
        <dsp:cNvSpPr/>
      </dsp:nvSpPr>
      <dsp:spPr>
        <a:xfrm>
          <a:off x="7252454" y="1689404"/>
          <a:ext cx="1262018" cy="8279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Data Storage and Advertising Unit</a:t>
          </a:r>
        </a:p>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(DSAU)</a:t>
          </a:r>
        </a:p>
      </dsp:txBody>
      <dsp:txXfrm>
        <a:off x="7252454" y="1689404"/>
        <a:ext cx="1262018" cy="827951"/>
      </dsp:txXfrm>
    </dsp:sp>
    <dsp:sp modelId="{BCE6CF78-2BCB-4C84-AC2A-96C9FA1AF1C2}">
      <dsp:nvSpPr>
        <dsp:cNvPr id="0" name=""/>
        <dsp:cNvSpPr/>
      </dsp:nvSpPr>
      <dsp:spPr>
        <a:xfrm>
          <a:off x="7192911" y="2564179"/>
          <a:ext cx="887584" cy="143116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l" defTabSz="355600">
            <a:lnSpc>
              <a:spcPct val="90000"/>
            </a:lnSpc>
            <a:spcBef>
              <a:spcPct val="0"/>
            </a:spcBef>
            <a:spcAft>
              <a:spcPct val="35000"/>
            </a:spcAft>
          </a:pPr>
          <a:r>
            <a:rPr lang="en-US" sz="800" kern="1200" dirty="0">
              <a:latin typeface="Times New Roman" panose="02020603050405020304" pitchFamily="18" charset="0"/>
              <a:cs typeface="Times New Roman" panose="02020603050405020304" pitchFamily="18" charset="0"/>
            </a:rPr>
            <a:t>1. Advert and marketing.</a:t>
          </a:r>
        </a:p>
        <a:p>
          <a:pPr lvl="0" algn="l" defTabSz="355600">
            <a:lnSpc>
              <a:spcPct val="90000"/>
            </a:lnSpc>
            <a:spcBef>
              <a:spcPct val="0"/>
            </a:spcBef>
            <a:spcAft>
              <a:spcPct val="35000"/>
            </a:spcAft>
          </a:pPr>
          <a:r>
            <a:rPr lang="en-US" sz="800" kern="1200" dirty="0">
              <a:latin typeface="Times New Roman" panose="02020603050405020304" pitchFamily="18" charset="0"/>
              <a:cs typeface="Times New Roman" panose="02020603050405020304" pitchFamily="18" charset="0"/>
            </a:rPr>
            <a:t>2. Data management system.</a:t>
          </a:r>
        </a:p>
      </dsp:txBody>
      <dsp:txXfrm>
        <a:off x="7192911" y="2564179"/>
        <a:ext cx="887584" cy="1431161"/>
      </dsp:txXfrm>
    </dsp:sp>
    <dsp:sp modelId="{D02AAFA2-FDCF-482C-B6E8-84FB8A7049E7}">
      <dsp:nvSpPr>
        <dsp:cNvPr id="0" name=""/>
        <dsp:cNvSpPr/>
      </dsp:nvSpPr>
      <dsp:spPr>
        <a:xfrm>
          <a:off x="2247632" y="496968"/>
          <a:ext cx="1944782" cy="5405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ICT Commitee(Advisory)</a:t>
          </a:r>
        </a:p>
      </dsp:txBody>
      <dsp:txXfrm>
        <a:off x="2247632" y="496968"/>
        <a:ext cx="1944782" cy="54054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7B797CF-14D6-4096-9ABA-B8FC9B08700C}" type="datetimeFigureOut">
              <a:rPr lang="en-US" smtClean="0"/>
              <a:t>1/30/2023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181957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B797CF-14D6-4096-9ABA-B8FC9B08700C}"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415180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B797CF-14D6-4096-9ABA-B8FC9B08700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1706493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B797CF-14D6-4096-9ABA-B8FC9B08700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2302256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B797CF-14D6-4096-9ABA-B8FC9B08700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1555946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B797CF-14D6-4096-9ABA-B8FC9B08700C}"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289747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B797CF-14D6-4096-9ABA-B8FC9B08700C}" type="datetimeFigureOut">
              <a:rPr lang="en-US" smtClean="0"/>
              <a:t>1/30/2023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1194122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7B797CF-14D6-4096-9ABA-B8FC9B08700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302803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7B797CF-14D6-4096-9ABA-B8FC9B08700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256627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B797CF-14D6-4096-9ABA-B8FC9B08700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31950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B797CF-14D6-4096-9ABA-B8FC9B08700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363424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B797CF-14D6-4096-9ABA-B8FC9B08700C}"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725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B797CF-14D6-4096-9ABA-B8FC9B08700C}"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133199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B797CF-14D6-4096-9ABA-B8FC9B08700C}" type="datetimeFigureOut">
              <a:rPr lang="en-US" smtClean="0"/>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143109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797CF-14D6-4096-9ABA-B8FC9B08700C}" type="datetimeFigureOut">
              <a:rPr lang="en-US" smtClean="0"/>
              <a:t>1/30/2023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75250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B797CF-14D6-4096-9ABA-B8FC9B08700C}"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374639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B797CF-14D6-4096-9ABA-B8FC9B08700C}"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941A95-BA78-4148-ACF8-25E2AD49CFEE}" type="slidenum">
              <a:rPr lang="en-US" smtClean="0"/>
              <a:t>‹#›</a:t>
            </a:fld>
            <a:endParaRPr lang="en-US"/>
          </a:p>
        </p:txBody>
      </p:sp>
    </p:spTree>
    <p:extLst>
      <p:ext uri="{BB962C8B-B14F-4D97-AF65-F5344CB8AC3E}">
        <p14:creationId xmlns:p14="http://schemas.microsoft.com/office/powerpoint/2010/main" val="16750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7B797CF-14D6-4096-9ABA-B8FC9B08700C}" type="datetimeFigureOut">
              <a:rPr lang="en-US" smtClean="0"/>
              <a:t>1/30/2023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6941A95-BA78-4148-ACF8-25E2AD49CFEE}" type="slidenum">
              <a:rPr lang="en-US" smtClean="0"/>
              <a:t>‹#›</a:t>
            </a:fld>
            <a:endParaRPr lang="en-US"/>
          </a:p>
        </p:txBody>
      </p:sp>
    </p:spTree>
    <p:extLst>
      <p:ext uri="{BB962C8B-B14F-4D97-AF65-F5344CB8AC3E}">
        <p14:creationId xmlns:p14="http://schemas.microsoft.com/office/powerpoint/2010/main" val="3172264786"/>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AFDE8-53CC-EB67-4C2E-6AC929B876A4}"/>
              </a:ext>
            </a:extLst>
          </p:cNvPr>
          <p:cNvSpPr>
            <a:spLocks noGrp="1"/>
          </p:cNvSpPr>
          <p:nvPr>
            <p:ph type="ctrTitle"/>
          </p:nvPr>
        </p:nvSpPr>
        <p:spPr>
          <a:xfrm>
            <a:off x="1524000" y="1122362"/>
            <a:ext cx="9144000" cy="3869767"/>
          </a:xfrm>
        </p:spPr>
        <p:txBody>
          <a:bodyPr>
            <a:normAutofit fontScale="90000"/>
          </a:bodyPr>
          <a:lstStyle/>
          <a:p>
            <a:r>
              <a:rPr lang="en-US" dirty="0" err="1">
                <a:latin typeface="Times New Roman" panose="02020603050405020304" pitchFamily="18" charset="0"/>
                <a:cs typeface="Times New Roman" panose="02020603050405020304" pitchFamily="18" charset="0"/>
              </a:rPr>
              <a:t>Mgbebu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Tochukwu</a:t>
            </a:r>
            <a:r>
              <a:rPr lang="en-US" dirty="0">
                <a:latin typeface="Times New Roman" panose="02020603050405020304" pitchFamily="18" charset="0"/>
                <a:cs typeface="Times New Roman" panose="02020603050405020304" pitchFamily="18" charset="0"/>
              </a:rPr>
              <a:t> .A.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Mouau</a:t>
            </a:r>
            <a:r>
              <a:rPr lang="en-US" dirty="0">
                <a:latin typeface="Times New Roman" panose="02020603050405020304" pitchFamily="18" charset="0"/>
                <a:cs typeface="Times New Roman" panose="02020603050405020304" pitchFamily="18" charset="0"/>
              </a:rPr>
              <a:t>/CMP/18/102478</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Technical Report Defense</a:t>
            </a:r>
          </a:p>
        </p:txBody>
      </p:sp>
    </p:spTree>
    <p:extLst>
      <p:ext uri="{BB962C8B-B14F-4D97-AF65-F5344CB8AC3E}">
        <p14:creationId xmlns:p14="http://schemas.microsoft.com/office/powerpoint/2010/main" val="18874937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E811C9-FE56-C201-AA98-6445212D48E7}"/>
              </a:ext>
            </a:extLst>
          </p:cNvPr>
          <p:cNvSpPr>
            <a:spLocks noGrp="1"/>
          </p:cNvSpPr>
          <p:nvPr>
            <p:ph type="title"/>
          </p:nvPr>
        </p:nvSpPr>
        <p:spPr/>
        <p:txBody>
          <a:bodyPr/>
          <a:lstStyle/>
          <a:p>
            <a:pPr algn="ctr"/>
            <a:r>
              <a:rPr lang="en-US" b="1" dirty="0"/>
              <a:t>Directorate of Information and Communication Technology (DICT)</a:t>
            </a:r>
            <a:endParaRPr lang="en-US" dirty="0"/>
          </a:p>
        </p:txBody>
      </p:sp>
      <p:sp>
        <p:nvSpPr>
          <p:cNvPr id="3" name="Content Placeholder 2">
            <a:extLst>
              <a:ext uri="{FF2B5EF4-FFF2-40B4-BE49-F238E27FC236}">
                <a16:creationId xmlns:a16="http://schemas.microsoft.com/office/drawing/2014/main" xmlns="" id="{B361B7E8-C706-35F8-A9CA-15FEB78BCB2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Company Organogram:</a:t>
            </a:r>
          </a:p>
          <a:p>
            <a:pPr lvl="1" algn="ctr"/>
            <a:endParaRPr lang="en-US"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xmlns="" id="{C65E0688-6742-065E-D19E-C4161D565B2D}"/>
              </a:ext>
            </a:extLst>
          </p:cNvPr>
          <p:cNvGraphicFramePr/>
          <p:nvPr>
            <p:extLst>
              <p:ext uri="{D42A27DB-BD31-4B8C-83A1-F6EECF244321}">
                <p14:modId xmlns:p14="http://schemas.microsoft.com/office/powerpoint/2010/main" val="934899026"/>
              </p:ext>
            </p:extLst>
          </p:nvPr>
        </p:nvGraphicFramePr>
        <p:xfrm>
          <a:off x="1445741" y="2496065"/>
          <a:ext cx="9020431" cy="4263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8464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80">
                                          <p:stCondLst>
                                            <p:cond delay="0"/>
                                          </p:stCondLst>
                                        </p:cTn>
                                        <p:tgtEl>
                                          <p:spTgt spid="4"/>
                                        </p:tgtEl>
                                      </p:cBhvr>
                                    </p:animEffect>
                                    <p:anim calcmode="lin" valueType="num">
                                      <p:cBhvr>
                                        <p:cTn id="1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3" dur="26">
                                          <p:stCondLst>
                                            <p:cond delay="650"/>
                                          </p:stCondLst>
                                        </p:cTn>
                                        <p:tgtEl>
                                          <p:spTgt spid="4"/>
                                        </p:tgtEl>
                                      </p:cBhvr>
                                      <p:to x="100000" y="60000"/>
                                    </p:animScale>
                                    <p:animScale>
                                      <p:cBhvr>
                                        <p:cTn id="24" dur="166" decel="50000">
                                          <p:stCondLst>
                                            <p:cond delay="676"/>
                                          </p:stCondLst>
                                        </p:cTn>
                                        <p:tgtEl>
                                          <p:spTgt spid="4"/>
                                        </p:tgtEl>
                                      </p:cBhvr>
                                      <p:to x="100000" y="100000"/>
                                    </p:animScale>
                                    <p:animScale>
                                      <p:cBhvr>
                                        <p:cTn id="25" dur="26">
                                          <p:stCondLst>
                                            <p:cond delay="1312"/>
                                          </p:stCondLst>
                                        </p:cTn>
                                        <p:tgtEl>
                                          <p:spTgt spid="4"/>
                                        </p:tgtEl>
                                      </p:cBhvr>
                                      <p:to x="100000" y="80000"/>
                                    </p:animScale>
                                    <p:animScale>
                                      <p:cBhvr>
                                        <p:cTn id="26" dur="166" decel="50000">
                                          <p:stCondLst>
                                            <p:cond delay="1338"/>
                                          </p:stCondLst>
                                        </p:cTn>
                                        <p:tgtEl>
                                          <p:spTgt spid="4"/>
                                        </p:tgtEl>
                                      </p:cBhvr>
                                      <p:to x="100000" y="100000"/>
                                    </p:animScale>
                                    <p:animScale>
                                      <p:cBhvr>
                                        <p:cTn id="27" dur="26">
                                          <p:stCondLst>
                                            <p:cond delay="1642"/>
                                          </p:stCondLst>
                                        </p:cTn>
                                        <p:tgtEl>
                                          <p:spTgt spid="4"/>
                                        </p:tgtEl>
                                      </p:cBhvr>
                                      <p:to x="100000" y="90000"/>
                                    </p:animScale>
                                    <p:animScale>
                                      <p:cBhvr>
                                        <p:cTn id="28" dur="166" decel="50000">
                                          <p:stCondLst>
                                            <p:cond delay="1668"/>
                                          </p:stCondLst>
                                        </p:cTn>
                                        <p:tgtEl>
                                          <p:spTgt spid="4"/>
                                        </p:tgtEl>
                                      </p:cBhvr>
                                      <p:to x="100000" y="100000"/>
                                    </p:animScale>
                                    <p:animScale>
                                      <p:cBhvr>
                                        <p:cTn id="29" dur="26">
                                          <p:stCondLst>
                                            <p:cond delay="1808"/>
                                          </p:stCondLst>
                                        </p:cTn>
                                        <p:tgtEl>
                                          <p:spTgt spid="4"/>
                                        </p:tgtEl>
                                      </p:cBhvr>
                                      <p:to x="100000" y="95000"/>
                                    </p:animScale>
                                    <p:animScale>
                                      <p:cBhvr>
                                        <p:cTn id="3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CB06DF-3E86-9F3C-1F98-154C3B9E74F2}"/>
              </a:ext>
            </a:extLst>
          </p:cNvPr>
          <p:cNvSpPr>
            <a:spLocks noGrp="1"/>
          </p:cNvSpPr>
          <p:nvPr>
            <p:ph type="title"/>
          </p:nvPr>
        </p:nvSpPr>
        <p:spPr>
          <a:xfrm>
            <a:off x="838200" y="2268187"/>
            <a:ext cx="10515600" cy="2802577"/>
          </a:xfrm>
        </p:spPr>
        <p:txBody>
          <a:bodyPr/>
          <a:lstStyle/>
          <a:p>
            <a:pPr algn="ctr"/>
            <a:r>
              <a:rPr lang="en-US" b="1" dirty="0">
                <a:solidFill>
                  <a:schemeClr val="tx1"/>
                </a:solidFill>
              </a:rPr>
              <a:t>Experience Gained</a:t>
            </a:r>
          </a:p>
        </p:txBody>
      </p:sp>
    </p:spTree>
    <p:extLst>
      <p:ext uri="{BB962C8B-B14F-4D97-AF65-F5344CB8AC3E}">
        <p14:creationId xmlns:p14="http://schemas.microsoft.com/office/powerpoint/2010/main" val="737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642393-AA21-8EB4-18D4-C2BC9AB483F2}"/>
              </a:ext>
            </a:extLst>
          </p:cNvPr>
          <p:cNvSpPr>
            <a:spLocks noGrp="1"/>
          </p:cNvSpPr>
          <p:nvPr>
            <p:ph type="title"/>
          </p:nvPr>
        </p:nvSpPr>
        <p:spPr>
          <a:xfrm>
            <a:off x="838200" y="1087395"/>
            <a:ext cx="10515600" cy="4893275"/>
          </a:xfrm>
        </p:spPr>
        <p:txBody>
          <a:bodyPr>
            <a:normAutofit/>
          </a:bodyPr>
          <a:lstStyle/>
          <a:p>
            <a:pPr marL="571500" indent="-571500">
              <a:buFont typeface="Arial" panose="020B0604020202020204" pitchFamily="34" charset="0"/>
              <a:buChar char="•"/>
            </a:pPr>
            <a:r>
              <a:rPr lang="en-US" b="1" dirty="0">
                <a:solidFill>
                  <a:schemeClr val="tx1"/>
                </a:solidFill>
              </a:rPr>
              <a:t>How to load an OS into a crashed computer, especially one that occurred due a high power voltage</a:t>
            </a:r>
          </a:p>
        </p:txBody>
      </p:sp>
    </p:spTree>
    <p:extLst>
      <p:ext uri="{BB962C8B-B14F-4D97-AF65-F5344CB8AC3E}">
        <p14:creationId xmlns:p14="http://schemas.microsoft.com/office/powerpoint/2010/main" val="126434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C2F041-6070-AB19-9B7D-784F7B79DD8B}"/>
              </a:ext>
            </a:extLst>
          </p:cNvPr>
          <p:cNvSpPr>
            <a:spLocks noGrp="1"/>
          </p:cNvSpPr>
          <p:nvPr>
            <p:ph type="title"/>
          </p:nvPr>
        </p:nvSpPr>
        <p:spPr>
          <a:xfrm>
            <a:off x="838200" y="1643450"/>
            <a:ext cx="10515600" cy="3571102"/>
          </a:xfrm>
        </p:spPr>
        <p:txBody>
          <a:bodyPr/>
          <a:lstStyle/>
          <a:p>
            <a:pPr marL="571500" indent="-571500">
              <a:buFont typeface="Arial" panose="020B0604020202020204" pitchFamily="34" charset="0"/>
              <a:buChar char="•"/>
            </a:pPr>
            <a:r>
              <a:rPr lang="en-US" b="1" dirty="0">
                <a:solidFill>
                  <a:schemeClr val="tx1"/>
                </a:solidFill>
              </a:rPr>
              <a:t>Learning about drivers and the system utility software </a:t>
            </a:r>
          </a:p>
        </p:txBody>
      </p:sp>
    </p:spTree>
    <p:extLst>
      <p:ext uri="{BB962C8B-B14F-4D97-AF65-F5344CB8AC3E}">
        <p14:creationId xmlns:p14="http://schemas.microsoft.com/office/powerpoint/2010/main" val="268050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62ED0F-B847-0452-CC87-EE4924D0425A}"/>
              </a:ext>
            </a:extLst>
          </p:cNvPr>
          <p:cNvSpPr>
            <a:spLocks noGrp="1"/>
          </p:cNvSpPr>
          <p:nvPr>
            <p:ph type="title"/>
          </p:nvPr>
        </p:nvSpPr>
        <p:spPr/>
        <p:txBody>
          <a:bodyPr>
            <a:normAutofit fontScale="90000"/>
          </a:bodyPr>
          <a:lstStyle/>
          <a:p>
            <a:pPr marL="571500" indent="-571500">
              <a:buFont typeface="Arial" panose="020B0604020202020204" pitchFamily="34" charset="0"/>
              <a:buChar char="•"/>
            </a:pPr>
            <a:r>
              <a:rPr lang="en-US" sz="4000" b="1" dirty="0"/>
              <a:t>How to assemble and disassemble a computer and what the different components represent.</a:t>
            </a:r>
          </a:p>
        </p:txBody>
      </p:sp>
      <p:sp>
        <p:nvSpPr>
          <p:cNvPr id="6" name="Text Placeholder 5">
            <a:extLst>
              <a:ext uri="{FF2B5EF4-FFF2-40B4-BE49-F238E27FC236}">
                <a16:creationId xmlns:a16="http://schemas.microsoft.com/office/drawing/2014/main" xmlns="" id="{4D0E49B3-CF02-5764-BEDF-C774322892E7}"/>
              </a:ext>
            </a:extLst>
          </p:cNvPr>
          <p:cNvSpPr>
            <a:spLocks noGrp="1"/>
          </p:cNvSpPr>
          <p:nvPr>
            <p:ph type="body" idx="1"/>
          </p:nvPr>
        </p:nvSpPr>
        <p:spPr>
          <a:xfrm>
            <a:off x="6332595" y="2748829"/>
            <a:ext cx="4825157" cy="576262"/>
          </a:xfrm>
        </p:spPr>
        <p:txBody>
          <a:bodyPr/>
          <a:lstStyle/>
          <a:p>
            <a:pPr algn="ctr"/>
            <a:r>
              <a:rPr lang="en-US" dirty="0"/>
              <a:t>Motherboard Form-factors</a:t>
            </a:r>
          </a:p>
        </p:txBody>
      </p:sp>
      <p:pic>
        <p:nvPicPr>
          <p:cNvPr id="8" name="Content Placeholder 7">
            <a:extLst>
              <a:ext uri="{FF2B5EF4-FFF2-40B4-BE49-F238E27FC236}">
                <a16:creationId xmlns:a16="http://schemas.microsoft.com/office/drawing/2014/main" xmlns="" id="{0943C3D1-8774-F914-2859-8C0AF7F6B148}"/>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3325091"/>
            <a:ext cx="5540375" cy="2992581"/>
          </a:xfrm>
          <a:prstGeom prst="rect">
            <a:avLst/>
          </a:prstGeom>
        </p:spPr>
      </p:pic>
      <p:pic>
        <p:nvPicPr>
          <p:cNvPr id="9" name="Content Placeholder 8">
            <a:extLst>
              <a:ext uri="{FF2B5EF4-FFF2-40B4-BE49-F238E27FC236}">
                <a16:creationId xmlns:a16="http://schemas.microsoft.com/office/drawing/2014/main" xmlns="" id="{B5EA9060-E7AC-2EDC-F14B-D3C4BCA12B02}"/>
              </a:ext>
            </a:extLst>
          </p:cNvPr>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208713" y="3642940"/>
            <a:ext cx="4824412" cy="1913683"/>
          </a:xfrm>
          <a:prstGeom prst="rect">
            <a:avLst/>
          </a:prstGeom>
        </p:spPr>
      </p:pic>
    </p:spTree>
    <p:extLst>
      <p:ext uri="{BB962C8B-B14F-4D97-AF65-F5344CB8AC3E}">
        <p14:creationId xmlns:p14="http://schemas.microsoft.com/office/powerpoint/2010/main" val="295241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arn(inVertic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01031D2E-BA75-A0F0-927C-4DD98D2A53A7}"/>
              </a:ext>
            </a:extLst>
          </p:cNvPr>
          <p:cNvSpPr>
            <a:spLocks noGrp="1"/>
          </p:cNvSpPr>
          <p:nvPr>
            <p:ph type="title"/>
          </p:nvPr>
        </p:nvSpPr>
        <p:spPr>
          <a:xfrm>
            <a:off x="838200" y="2303813"/>
            <a:ext cx="10515600" cy="2589463"/>
          </a:xfrm>
        </p:spPr>
        <p:txBody>
          <a:bodyPr/>
          <a:lstStyle/>
          <a:p>
            <a:pPr marL="571500" indent="-571500">
              <a:buFont typeface="Arial" panose="020B0604020202020204" pitchFamily="34" charset="0"/>
              <a:buChar char="•"/>
            </a:pPr>
            <a:r>
              <a:rPr lang="en-US" b="1" dirty="0">
                <a:solidFill>
                  <a:schemeClr val="tx1"/>
                </a:solidFill>
              </a:rPr>
              <a:t>Learning how to work with the BIOS/UEFI</a:t>
            </a:r>
          </a:p>
        </p:txBody>
      </p:sp>
    </p:spTree>
    <p:extLst>
      <p:ext uri="{BB962C8B-B14F-4D97-AF65-F5344CB8AC3E}">
        <p14:creationId xmlns:p14="http://schemas.microsoft.com/office/powerpoint/2010/main" val="222108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4974E-C92A-98C5-34F8-B6313031D7A0}"/>
              </a:ext>
            </a:extLst>
          </p:cNvPr>
          <p:cNvSpPr>
            <a:spLocks noGrp="1"/>
          </p:cNvSpPr>
          <p:nvPr>
            <p:ph type="title"/>
          </p:nvPr>
        </p:nvSpPr>
        <p:spPr>
          <a:xfrm>
            <a:off x="838200" y="2327564"/>
            <a:ext cx="10515600" cy="2652209"/>
          </a:xfrm>
        </p:spPr>
        <p:txBody>
          <a:bodyPr/>
          <a:lstStyle/>
          <a:p>
            <a:pPr marL="571500" indent="-571500">
              <a:buFont typeface="Arial" panose="020B0604020202020204" pitchFamily="34" charset="0"/>
              <a:buChar char="•"/>
            </a:pPr>
            <a:r>
              <a:rPr lang="en-US" b="1" dirty="0">
                <a:solidFill>
                  <a:schemeClr val="tx1"/>
                </a:solidFill>
              </a:rPr>
              <a:t>Real work scenario of a computer repair and maintenance specialist.</a:t>
            </a:r>
          </a:p>
        </p:txBody>
      </p:sp>
    </p:spTree>
    <p:extLst>
      <p:ext uri="{BB962C8B-B14F-4D97-AF65-F5344CB8AC3E}">
        <p14:creationId xmlns:p14="http://schemas.microsoft.com/office/powerpoint/2010/main" val="385004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2D77F5-67F5-EEB9-347E-BFB84EDF3A09}"/>
              </a:ext>
            </a:extLst>
          </p:cNvPr>
          <p:cNvSpPr>
            <a:spLocks noGrp="1"/>
          </p:cNvSpPr>
          <p:nvPr>
            <p:ph type="title"/>
          </p:nvPr>
        </p:nvSpPr>
        <p:spPr>
          <a:xfrm>
            <a:off x="838200" y="2256312"/>
            <a:ext cx="10515600" cy="2439256"/>
          </a:xfrm>
        </p:spPr>
        <p:txBody>
          <a:bodyPr/>
          <a:lstStyle/>
          <a:p>
            <a:pPr marL="571500" indent="-571500">
              <a:buFont typeface="Arial" panose="020B0604020202020204" pitchFamily="34" charset="0"/>
              <a:buChar char="•"/>
            </a:pPr>
            <a:r>
              <a:rPr lang="en-US" b="1" dirty="0">
                <a:solidFill>
                  <a:schemeClr val="tx1"/>
                </a:solidFill>
              </a:rPr>
              <a:t>Correct buying behavior when it comes to purchasing a computer.</a:t>
            </a:r>
          </a:p>
        </p:txBody>
      </p:sp>
    </p:spTree>
    <p:extLst>
      <p:ext uri="{BB962C8B-B14F-4D97-AF65-F5344CB8AC3E}">
        <p14:creationId xmlns:p14="http://schemas.microsoft.com/office/powerpoint/2010/main" val="198468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B0925-343D-8DBA-A79B-A290AD3961CB}"/>
              </a:ext>
            </a:extLst>
          </p:cNvPr>
          <p:cNvSpPr>
            <a:spLocks noGrp="1"/>
          </p:cNvSpPr>
          <p:nvPr>
            <p:ph type="title"/>
          </p:nvPr>
        </p:nvSpPr>
        <p:spPr>
          <a:xfrm>
            <a:off x="838200" y="2280062"/>
            <a:ext cx="10515600" cy="3169268"/>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Conclusion</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17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9B5FF-B73D-7286-AAB1-1EC3501EEF57}"/>
              </a:ext>
            </a:extLst>
          </p:cNvPr>
          <p:cNvSpPr>
            <a:spLocks noGrp="1"/>
          </p:cNvSpPr>
          <p:nvPr>
            <p:ph type="title"/>
          </p:nvPr>
        </p:nvSpPr>
        <p:spPr>
          <a:xfrm>
            <a:off x="838200" y="2268187"/>
            <a:ext cx="10515600" cy="3514775"/>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Thank You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049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solidDmnd">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87B32E-88E2-BDE5-A1F2-AF86E0DC1269}"/>
              </a:ext>
            </a:extLst>
          </p:cNvPr>
          <p:cNvSpPr>
            <a:spLocks noGrp="1"/>
          </p:cNvSpPr>
          <p:nvPr>
            <p:ph type="title"/>
          </p:nvPr>
        </p:nvSpPr>
        <p:spPr>
          <a:xfrm>
            <a:off x="838200" y="365125"/>
            <a:ext cx="10515600" cy="5306626"/>
          </a:xfrm>
        </p:spPr>
        <p:txBody>
          <a:bodyPr/>
          <a:lstStyle/>
          <a:p>
            <a:pPr algn="ctr"/>
            <a:r>
              <a:rPr lang="en-US" b="1" dirty="0">
                <a:solidFill>
                  <a:schemeClr val="tx1"/>
                </a:solidFill>
              </a:rPr>
              <a:t>INTRODUCTION</a:t>
            </a:r>
          </a:p>
        </p:txBody>
      </p:sp>
    </p:spTree>
    <p:extLst>
      <p:ext uri="{BB962C8B-B14F-4D97-AF65-F5344CB8AC3E}">
        <p14:creationId xmlns:p14="http://schemas.microsoft.com/office/powerpoint/2010/main" val="1919159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2EF9EF-A44C-03A8-D881-838592AC7B7B}"/>
              </a:ext>
            </a:extLst>
          </p:cNvPr>
          <p:cNvSpPr>
            <a:spLocks noGrp="1"/>
          </p:cNvSpPr>
          <p:nvPr>
            <p:ph type="title"/>
          </p:nvPr>
        </p:nvSpPr>
        <p:spPr/>
        <p:txBody>
          <a:bodyPr/>
          <a:lstStyle/>
          <a:p>
            <a:r>
              <a:rPr lang="en-US" b="1" dirty="0"/>
              <a:t>Brief History of SIWES</a:t>
            </a:r>
          </a:p>
        </p:txBody>
      </p:sp>
      <p:sp>
        <p:nvSpPr>
          <p:cNvPr id="3" name="Content Placeholder 2">
            <a:extLst>
              <a:ext uri="{FF2B5EF4-FFF2-40B4-BE49-F238E27FC236}">
                <a16:creationId xmlns:a16="http://schemas.microsoft.com/office/drawing/2014/main" xmlns="" id="{6ED51C0C-CE5E-612A-A286-9BDA9927EBC2}"/>
              </a:ext>
            </a:extLst>
          </p:cNvPr>
          <p:cNvSpPr>
            <a:spLocks noGrp="1"/>
          </p:cNvSpPr>
          <p:nvPr>
            <p:ph idx="1"/>
          </p:nvPr>
        </p:nvSpPr>
        <p:spPr>
          <a:xfrm>
            <a:off x="1154954" y="2349305"/>
            <a:ext cx="9086326" cy="4262509"/>
          </a:xfrm>
        </p:spPr>
        <p:txBody>
          <a:bodyPr>
            <a:normAutofit/>
          </a:bodyPr>
          <a:lstStyle/>
          <a:p>
            <a:r>
              <a:rPr lang="en-US" b="1" dirty="0">
                <a:latin typeface="Times New Roman" panose="02020603050405020304" pitchFamily="18" charset="0"/>
                <a:cs typeface="Times New Roman" panose="02020603050405020304" pitchFamily="18" charset="0"/>
              </a:rPr>
              <a:t>Objectives of </a:t>
            </a:r>
            <a:r>
              <a:rPr lang="en-US" b="1" dirty="0" smtClean="0">
                <a:latin typeface="Times New Roman" panose="02020603050405020304" pitchFamily="18" charset="0"/>
                <a:cs typeface="Times New Roman" panose="02020603050405020304" pitchFamily="18" charset="0"/>
              </a:rPr>
              <a:t>SIWES</a:t>
            </a:r>
          </a:p>
          <a:p>
            <a:pPr lvl="1"/>
            <a:r>
              <a:rPr lang="en-US" b="1" dirty="0" smtClean="0">
                <a:latin typeface="Times New Roman" panose="02020603050405020304" pitchFamily="18" charset="0"/>
                <a:cs typeface="Times New Roman" panose="02020603050405020304" pitchFamily="18" charset="0"/>
              </a:rPr>
              <a:t>Provide an avenue fro students in Institutions of higher learning to acquire industrial skills and experience in their respective courses of study.</a:t>
            </a:r>
          </a:p>
          <a:p>
            <a:pPr lvl="1"/>
            <a:r>
              <a:rPr lang="en-US" b="1" dirty="0" smtClean="0">
                <a:latin typeface="Times New Roman" panose="02020603050405020304" pitchFamily="18" charset="0"/>
                <a:cs typeface="Times New Roman" panose="02020603050405020304" pitchFamily="18" charset="0"/>
              </a:rPr>
              <a:t>Prepare students for the industrial work situation they are likely to experience after graduation.</a:t>
            </a:r>
          </a:p>
          <a:p>
            <a:pPr lvl="1"/>
            <a:r>
              <a:rPr lang="en-US" b="1" dirty="0" smtClean="0">
                <a:latin typeface="Times New Roman" panose="02020603050405020304" pitchFamily="18" charset="0"/>
                <a:cs typeface="Times New Roman" panose="02020603050405020304" pitchFamily="18" charset="0"/>
              </a:rPr>
              <a:t>Expose students to work methods and techniques of handling equipment and machinery that may not be available in their institutions.</a:t>
            </a:r>
          </a:p>
          <a:p>
            <a:pPr lvl="1"/>
            <a:r>
              <a:rPr lang="en-US" b="1" dirty="0" smtClean="0">
                <a:latin typeface="Times New Roman" panose="02020603050405020304" pitchFamily="18" charset="0"/>
                <a:cs typeface="Times New Roman" panose="02020603050405020304" pitchFamily="18" charset="0"/>
              </a:rPr>
              <a:t>Make the transition from school to the world of work easier; and enhance students’ networks for later job placements.</a:t>
            </a:r>
          </a:p>
          <a:p>
            <a:pPr lvl="1"/>
            <a:r>
              <a:rPr lang="en-US" b="1" dirty="0" smtClean="0">
                <a:latin typeface="Times New Roman" panose="02020603050405020304" pitchFamily="18" charset="0"/>
                <a:cs typeface="Times New Roman" panose="02020603050405020304" pitchFamily="18" charset="0"/>
              </a:rPr>
              <a:t>Provide students with an opportunity to apply their knowledge to real work situations, </a:t>
            </a:r>
            <a:r>
              <a:rPr lang="en-US" b="1" dirty="0" err="1" smtClean="0">
                <a:latin typeface="Times New Roman" panose="02020603050405020304" pitchFamily="18" charset="0"/>
                <a:cs typeface="Times New Roman" panose="02020603050405020304" pitchFamily="18" charset="0"/>
              </a:rPr>
              <a:t>therby</a:t>
            </a:r>
            <a:r>
              <a:rPr lang="en-US" b="1" dirty="0" smtClean="0">
                <a:latin typeface="Times New Roman" panose="02020603050405020304" pitchFamily="18" charset="0"/>
                <a:cs typeface="Times New Roman" panose="02020603050405020304" pitchFamily="18" charset="0"/>
              </a:rPr>
              <a:t> bridging the gap between theory and practice; and</a:t>
            </a:r>
          </a:p>
          <a:p>
            <a:pPr lvl="1"/>
            <a:r>
              <a:rPr lang="en-US" b="1" dirty="0" smtClean="0">
                <a:latin typeface="Times New Roman" panose="02020603050405020304" pitchFamily="18" charset="0"/>
                <a:cs typeface="Times New Roman" panose="02020603050405020304" pitchFamily="18" charset="0"/>
              </a:rPr>
              <a:t>Enlist and strengthen employers’ involvement in the entire educational process; thereby preparing the students for employment in industry and commerce.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9229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9A2927-6A4A-424C-F7CE-D559DD12A563}"/>
              </a:ext>
            </a:extLst>
          </p:cNvPr>
          <p:cNvSpPr>
            <a:spLocks noGrp="1"/>
          </p:cNvSpPr>
          <p:nvPr>
            <p:ph type="title"/>
          </p:nvPr>
        </p:nvSpPr>
        <p:spPr>
          <a:xfrm>
            <a:off x="838200" y="2315687"/>
            <a:ext cx="10515600" cy="3022431"/>
          </a:xfrm>
        </p:spPr>
        <p:txBody>
          <a:bodyPr/>
          <a:lstStyle/>
          <a:p>
            <a:pPr algn="ctr"/>
            <a:r>
              <a:rPr lang="en-US" b="1" dirty="0">
                <a:solidFill>
                  <a:schemeClr val="tx1"/>
                </a:solidFill>
              </a:rPr>
              <a:t>Company of Establishment</a:t>
            </a:r>
          </a:p>
        </p:txBody>
      </p:sp>
    </p:spTree>
    <p:extLst>
      <p:ext uri="{BB962C8B-B14F-4D97-AF65-F5344CB8AC3E}">
        <p14:creationId xmlns:p14="http://schemas.microsoft.com/office/powerpoint/2010/main" val="2770862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27D71-1871-68A4-D018-6E165C5952E5}"/>
              </a:ext>
            </a:extLst>
          </p:cNvPr>
          <p:cNvSpPr>
            <a:spLocks noGrp="1"/>
          </p:cNvSpPr>
          <p:nvPr>
            <p:ph type="title"/>
          </p:nvPr>
        </p:nvSpPr>
        <p:spPr>
          <a:xfrm>
            <a:off x="838200" y="365125"/>
            <a:ext cx="10515600" cy="2353360"/>
          </a:xfrm>
        </p:spPr>
        <p:txBody>
          <a:bodyPr/>
          <a:lstStyle/>
          <a:p>
            <a:pPr algn="ctr"/>
            <a:r>
              <a:rPr lang="en-US" b="1" dirty="0"/>
              <a:t>Directorate of Information and Communication Technology (DICT)</a:t>
            </a:r>
          </a:p>
        </p:txBody>
      </p:sp>
      <p:sp>
        <p:nvSpPr>
          <p:cNvPr id="3" name="Content Placeholder 2">
            <a:extLst>
              <a:ext uri="{FF2B5EF4-FFF2-40B4-BE49-F238E27FC236}">
                <a16:creationId xmlns:a16="http://schemas.microsoft.com/office/drawing/2014/main" xmlns="" id="{3AE8D92B-7C6D-8A4B-5AA5-1A78CB42371C}"/>
              </a:ext>
            </a:extLst>
          </p:cNvPr>
          <p:cNvSpPr>
            <a:spLocks noGrp="1"/>
          </p:cNvSpPr>
          <p:nvPr>
            <p:ph idx="1"/>
          </p:nvPr>
        </p:nvSpPr>
        <p:spPr>
          <a:xfrm>
            <a:off x="838200" y="2718485"/>
            <a:ext cx="10515600" cy="3458477"/>
          </a:xfrm>
        </p:spPr>
        <p:txBody>
          <a:bodyPr/>
          <a:lstStyle/>
          <a:p>
            <a:r>
              <a:rPr lang="en-US" b="1" dirty="0"/>
              <a:t>History</a:t>
            </a:r>
          </a:p>
          <a:p>
            <a:r>
              <a:rPr lang="en-US" b="1" dirty="0"/>
              <a:t>Vision</a:t>
            </a:r>
          </a:p>
          <a:p>
            <a:r>
              <a:rPr lang="en-US" b="1" dirty="0"/>
              <a:t>Mission</a:t>
            </a:r>
          </a:p>
          <a:p>
            <a:r>
              <a:rPr lang="en-US" b="1" dirty="0"/>
              <a:t>Objectives</a:t>
            </a:r>
          </a:p>
          <a:p>
            <a:r>
              <a:rPr lang="en-US" b="1" dirty="0"/>
              <a:t>Organogram</a:t>
            </a:r>
          </a:p>
        </p:txBody>
      </p:sp>
    </p:spTree>
    <p:extLst>
      <p:ext uri="{BB962C8B-B14F-4D97-AF65-F5344CB8AC3E}">
        <p14:creationId xmlns:p14="http://schemas.microsoft.com/office/powerpoint/2010/main" val="154036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3AC59-52B6-C96A-5B0B-AE558F8F2147}"/>
              </a:ext>
            </a:extLst>
          </p:cNvPr>
          <p:cNvSpPr>
            <a:spLocks noGrp="1"/>
          </p:cNvSpPr>
          <p:nvPr>
            <p:ph type="title"/>
          </p:nvPr>
        </p:nvSpPr>
        <p:spPr/>
        <p:txBody>
          <a:bodyPr/>
          <a:lstStyle/>
          <a:p>
            <a:pPr algn="ctr"/>
            <a:r>
              <a:rPr lang="en-US" b="1" dirty="0"/>
              <a:t>Directorate of Information and Communication Technology (DICT)</a:t>
            </a:r>
          </a:p>
        </p:txBody>
      </p:sp>
      <p:sp>
        <p:nvSpPr>
          <p:cNvPr id="3" name="Content Placeholder 2">
            <a:extLst>
              <a:ext uri="{FF2B5EF4-FFF2-40B4-BE49-F238E27FC236}">
                <a16:creationId xmlns:a16="http://schemas.microsoft.com/office/drawing/2014/main" xmlns="" id="{410F1D24-7D03-2EDB-F5A2-A36E1B0FC43E}"/>
              </a:ext>
            </a:extLst>
          </p:cNvPr>
          <p:cNvSpPr>
            <a:spLocks noGrp="1"/>
          </p:cNvSpPr>
          <p:nvPr>
            <p:ph idx="1"/>
          </p:nvPr>
        </p:nvSpPr>
        <p:spPr>
          <a:xfrm>
            <a:off x="838200" y="2953265"/>
            <a:ext cx="10515600" cy="877330"/>
          </a:xfrm>
        </p:spPr>
        <p:txBody>
          <a:bodyPr>
            <a:normAutofit/>
          </a:bodyPr>
          <a:lstStyle/>
          <a:p>
            <a:r>
              <a:rPr lang="en-US" sz="4000" dirty="0"/>
              <a:t>History</a:t>
            </a:r>
          </a:p>
        </p:txBody>
      </p:sp>
    </p:spTree>
    <p:extLst>
      <p:ext uri="{BB962C8B-B14F-4D97-AF65-F5344CB8AC3E}">
        <p14:creationId xmlns:p14="http://schemas.microsoft.com/office/powerpoint/2010/main" val="57973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09F807-46A7-54A6-C903-B13E6FB40AE8}"/>
              </a:ext>
            </a:extLst>
          </p:cNvPr>
          <p:cNvSpPr>
            <a:spLocks noGrp="1"/>
          </p:cNvSpPr>
          <p:nvPr>
            <p:ph type="title"/>
          </p:nvPr>
        </p:nvSpPr>
        <p:spPr/>
        <p:txBody>
          <a:bodyPr/>
          <a:lstStyle/>
          <a:p>
            <a:pPr algn="ctr"/>
            <a:r>
              <a:rPr lang="en-US" b="1" dirty="0"/>
              <a:t>Directorate of Information and Communication Technology (DICT)</a:t>
            </a:r>
            <a:endParaRPr lang="en-US" dirty="0"/>
          </a:p>
        </p:txBody>
      </p:sp>
      <p:sp>
        <p:nvSpPr>
          <p:cNvPr id="3" name="Content Placeholder 2">
            <a:extLst>
              <a:ext uri="{FF2B5EF4-FFF2-40B4-BE49-F238E27FC236}">
                <a16:creationId xmlns:a16="http://schemas.microsoft.com/office/drawing/2014/main" xmlns="" id="{136D3552-6AFA-4F60-4564-53E2BC543464}"/>
              </a:ext>
            </a:extLst>
          </p:cNvPr>
          <p:cNvSpPr>
            <a:spLocks noGrp="1"/>
          </p:cNvSpPr>
          <p:nvPr>
            <p:ph idx="1"/>
          </p:nvPr>
        </p:nvSpPr>
        <p:spPr>
          <a:xfrm>
            <a:off x="838200" y="2743199"/>
            <a:ext cx="10515600" cy="3433763"/>
          </a:xfrm>
        </p:spPr>
        <p:txBody>
          <a:bodyPr/>
          <a:lstStyle/>
          <a:p>
            <a:r>
              <a:rPr lang="en-US" sz="4000" b="1" dirty="0"/>
              <a:t>Vision</a:t>
            </a:r>
            <a:r>
              <a:rPr lang="en-US" sz="4000" dirty="0"/>
              <a:t>:</a:t>
            </a:r>
          </a:p>
          <a:p>
            <a:pPr lvl="1"/>
            <a:r>
              <a:rPr lang="en-US" sz="2000" dirty="0">
                <a:solidFill>
                  <a:srgbClr val="0F0F0F"/>
                </a:solidFill>
                <a:effectLst/>
                <a:latin typeface="Times New Roman" panose="02020603050405020304" pitchFamily="18" charset="0"/>
                <a:ea typeface="Calibri" panose="020F0502020204030204" pitchFamily="34" charset="0"/>
              </a:rPr>
              <a:t>The vision is to exploit ICT to its full potential thereby assisting the University in elevating its position to a center of academic excellence.</a:t>
            </a:r>
            <a:endParaRPr lang="en-US" sz="2000" dirty="0"/>
          </a:p>
        </p:txBody>
      </p:sp>
    </p:spTree>
    <p:extLst>
      <p:ext uri="{BB962C8B-B14F-4D97-AF65-F5344CB8AC3E}">
        <p14:creationId xmlns:p14="http://schemas.microsoft.com/office/powerpoint/2010/main" val="54748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27FD94-93F4-08CB-04B8-ACF04723CF1E}"/>
              </a:ext>
            </a:extLst>
          </p:cNvPr>
          <p:cNvSpPr>
            <a:spLocks noGrp="1"/>
          </p:cNvSpPr>
          <p:nvPr>
            <p:ph type="title"/>
          </p:nvPr>
        </p:nvSpPr>
        <p:spPr/>
        <p:txBody>
          <a:bodyPr/>
          <a:lstStyle/>
          <a:p>
            <a:pPr algn="ctr"/>
            <a:r>
              <a:rPr lang="en-US" b="1" dirty="0"/>
              <a:t>Directorate of Information and Communication Technology (DICT)</a:t>
            </a:r>
            <a:endParaRPr lang="en-US" dirty="0"/>
          </a:p>
        </p:txBody>
      </p:sp>
      <p:sp>
        <p:nvSpPr>
          <p:cNvPr id="3" name="Content Placeholder 2">
            <a:extLst>
              <a:ext uri="{FF2B5EF4-FFF2-40B4-BE49-F238E27FC236}">
                <a16:creationId xmlns:a16="http://schemas.microsoft.com/office/drawing/2014/main" xmlns="" id="{4F27B003-177C-7C46-215D-3998074299EB}"/>
              </a:ext>
            </a:extLst>
          </p:cNvPr>
          <p:cNvSpPr>
            <a:spLocks noGrp="1"/>
          </p:cNvSpPr>
          <p:nvPr>
            <p:ph idx="1"/>
          </p:nvPr>
        </p:nvSpPr>
        <p:spPr/>
        <p:txBody>
          <a:bodyPr>
            <a:normAutofit fontScale="85000" lnSpcReduction="10000"/>
          </a:bodyPr>
          <a:lstStyle/>
          <a:p>
            <a:r>
              <a:rPr lang="en-US" sz="4000" b="1" dirty="0"/>
              <a:t>Mission:</a:t>
            </a:r>
          </a:p>
          <a:p>
            <a:pPr marL="1028700" lvl="2" indent="-342900" algn="just">
              <a:lnSpc>
                <a:spcPct val="150000"/>
              </a:lnSpc>
              <a:spcBef>
                <a:spcPts val="0"/>
              </a:spcBef>
              <a:spcAft>
                <a:spcPts val="800"/>
              </a:spcAft>
            </a:pPr>
            <a:r>
              <a:rPr lang="en-US" sz="20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Our mission is to integrate ICT in all aspects of Teaching, Learning, Research and Community Development endeavors by providing, coordinating and facilitating the use of ICT in all activities of the university in order to accelerate change.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971550" lvl="2" indent="-285750" algn="just">
              <a:lnSpc>
                <a:spcPct val="150000"/>
              </a:lnSpc>
              <a:spcBef>
                <a:spcPts val="0"/>
              </a:spcBef>
              <a:spcAft>
                <a:spcPts val="800"/>
              </a:spcAft>
            </a:pPr>
            <a:r>
              <a:rPr lang="en-US" sz="14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We strive to abide by the virtues of integrity, honesty and meritocracy in all our activities.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fontAlgn="base">
              <a:lnSpc>
                <a:spcPct val="150000"/>
              </a:lnSpc>
              <a:spcBef>
                <a:spcPts val="0"/>
              </a:spcBef>
              <a:buFont typeface="Symbol" panose="05050102010706020507" pitchFamily="18" charset="2"/>
              <a:buChar char=""/>
            </a:pPr>
            <a:r>
              <a:rPr lang="en-US" sz="20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We embrace excellence, efficiency and effectiveness.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fontAlgn="base">
              <a:lnSpc>
                <a:spcPct val="150000"/>
              </a:lnSpc>
              <a:spcBef>
                <a:spcPts val="0"/>
              </a:spcBef>
              <a:buFont typeface="Symbol" panose="05050102010706020507" pitchFamily="18" charset="2"/>
              <a:buChar char=""/>
            </a:pPr>
            <a:r>
              <a:rPr lang="en-US" sz="20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We endeavor to carry out our duties with commitment, dedication and professionalism.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US" b="1" dirty="0"/>
          </a:p>
        </p:txBody>
      </p:sp>
    </p:spTree>
    <p:extLst>
      <p:ext uri="{BB962C8B-B14F-4D97-AF65-F5344CB8AC3E}">
        <p14:creationId xmlns:p14="http://schemas.microsoft.com/office/powerpoint/2010/main" val="36057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16C77-6B9A-EE2C-5A3F-28F43B63D2E7}"/>
              </a:ext>
            </a:extLst>
          </p:cNvPr>
          <p:cNvSpPr>
            <a:spLocks noGrp="1"/>
          </p:cNvSpPr>
          <p:nvPr>
            <p:ph type="title"/>
          </p:nvPr>
        </p:nvSpPr>
        <p:spPr/>
        <p:txBody>
          <a:bodyPr/>
          <a:lstStyle/>
          <a:p>
            <a:pPr algn="ctr"/>
            <a:r>
              <a:rPr lang="en-US" b="1" dirty="0"/>
              <a:t>Directorate of Information and Communication Technology (DICT)</a:t>
            </a:r>
            <a:endParaRPr lang="en-US" dirty="0"/>
          </a:p>
        </p:txBody>
      </p:sp>
      <p:sp>
        <p:nvSpPr>
          <p:cNvPr id="3" name="Content Placeholder 2">
            <a:extLst>
              <a:ext uri="{FF2B5EF4-FFF2-40B4-BE49-F238E27FC236}">
                <a16:creationId xmlns:a16="http://schemas.microsoft.com/office/drawing/2014/main" xmlns="" id="{72556B77-ED5A-13E2-1164-5D7EB07FE530}"/>
              </a:ext>
            </a:extLst>
          </p:cNvPr>
          <p:cNvSpPr>
            <a:spLocks noGrp="1"/>
          </p:cNvSpPr>
          <p:nvPr>
            <p:ph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Objectives:</a:t>
            </a:r>
          </a:p>
          <a:p>
            <a:pPr marL="342900" marR="0" lvl="0" indent="-342900" algn="just">
              <a:lnSpc>
                <a:spcPct val="150000"/>
              </a:lnSpc>
              <a:spcBef>
                <a:spcPts val="0"/>
              </a:spcBef>
              <a:spcAft>
                <a:spcPts val="0"/>
              </a:spcAft>
              <a:buFont typeface="Symbol" panose="05050102010706020507" pitchFamily="18" charset="2"/>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Planning, developing and managing University-wide ICT infrastructure.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Developing and/or acquiring relevant applications and solutions.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Managing operations and maintenance of ICT resources.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end-users on computer literacy and offering end-user computing support.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56811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254</TotalTime>
  <Words>584</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Symbol</vt:lpstr>
      <vt:lpstr>Times New Roman</vt:lpstr>
      <vt:lpstr>Wingdings 3</vt:lpstr>
      <vt:lpstr>Ion Boardroom</vt:lpstr>
      <vt:lpstr>Mgbebu Tochukwu .A.  Mouau/CMP/18/102478  Technical Report Defense</vt:lpstr>
      <vt:lpstr>INTRODUCTION</vt:lpstr>
      <vt:lpstr>Brief History of SIWES</vt:lpstr>
      <vt:lpstr>Company of Establishment</vt:lpstr>
      <vt:lpstr>Directorate of Information and Communication Technology (DICT)</vt:lpstr>
      <vt:lpstr>Directorate of Information and Communication Technology (DICT)</vt:lpstr>
      <vt:lpstr>Directorate of Information and Communication Technology (DICT)</vt:lpstr>
      <vt:lpstr>Directorate of Information and Communication Technology (DICT)</vt:lpstr>
      <vt:lpstr>Directorate of Information and Communication Technology (DICT)</vt:lpstr>
      <vt:lpstr>Directorate of Information and Communication Technology (DICT)</vt:lpstr>
      <vt:lpstr>Experience Gained</vt:lpstr>
      <vt:lpstr>How to load an OS into a crashed computer, especially one that occurred due a high power voltage</vt:lpstr>
      <vt:lpstr>Learning about drivers and the system utility software </vt:lpstr>
      <vt:lpstr>How to assemble and disassemble a computer and what the different components represent.</vt:lpstr>
      <vt:lpstr>Learning how to work with the BIOS/UEFI</vt:lpstr>
      <vt:lpstr>Real work scenario of a computer repair and maintenance specialist.</vt:lpstr>
      <vt:lpstr>Correct buying behavior when it comes to purchasing a computer.</vt:lpstr>
      <vt:lpstr>Conclusion </vt:lpstr>
      <vt:lpstr>Thank You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Mgbebu Tochukwu .A.  Mouau/CMP/18/102478  Technical Report Defense</dc:title>
  <dc:creator>hp</dc:creator>
  <cp:lastModifiedBy>hp</cp:lastModifiedBy>
  <cp:revision>18</cp:revision>
  <dcterms:created xsi:type="dcterms:W3CDTF">2023-01-23T17:48:14Z</dcterms:created>
  <dcterms:modified xsi:type="dcterms:W3CDTF">2023-01-30T09:02:03Z</dcterms:modified>
</cp:coreProperties>
</file>