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9686237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9686237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96862379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9686237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Mini Quiz 4 Number 3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138" y="1117900"/>
            <a:ext cx="479511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398700" y="4203250"/>
            <a:ext cx="572700" cy="572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800" y="1324150"/>
            <a:ext cx="4447450" cy="3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Mini Quiz 4 Number 3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857575" y="2635325"/>
            <a:ext cx="572700" cy="572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789875" y="2571750"/>
            <a:ext cx="572700" cy="572700"/>
          </a:xfrm>
          <a:prstGeom prst="ellips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