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¿Qué es un ERP? ¿Y para qué sirve?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Un ERP (Enterprise Resource Planning, por sus siglas en inglés) es un sistema de gestión empresarial integrado diseñado para ayudar a las organizaciones a administrar y controlar eficientemente sus recursos, procesos y operaciones.</a:t>
            </a:r>
          </a:p>
          <a:p>
            <a:pPr>
              <a:defRPr sz="1800"/>
            </a:pPr>
            <a:r>
              <a:t>Funciona como una plataforma centralizada que combina diferentes módulos y funciones para gestionar áreas clave como finanzas, ventas, compras, inventario, recursos humanos y más.</a:t>
            </a:r>
          </a:p>
          <a:p>
            <a:pPr>
              <a:defRPr sz="1800"/>
            </a:pPr>
            <a:r>
              <a:t>Un ERP permite la automatización de tareas, la recopilación y análisis de datos en tiempo real, la optimización de la toma de decisiones y la mejora de la eficiencia y la productividad en toda la organización.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Módulos más importantes de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incluye diversos módulos para diferentes áreas de gestión empresarial.</a:t>
            </a:r>
          </a:p>
          <a:p>
            <a:pPr>
              <a:defRPr sz="1800"/>
            </a:pPr>
            <a:r>
              <a:t>Algunos de los módulos más importantes son SAP FI, SAP HCM, SAP MM, SAP SD y SAP PP.</a:t>
            </a:r>
          </a:p>
          <a:p>
            <a:pPr>
              <a:defRPr sz="1800"/>
            </a:pPr>
            <a:r>
              <a:t>Cada módulo se enfoca en aspectos específicos como gestión financiera, recursos humanos, logística, ventas y producción.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Cuota de mercado, número de usuarios y ejemplos de empresas que utilizan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es uno de los proveedores líderes de ERPs a nivel mundial.</a:t>
            </a:r>
          </a:p>
          <a:p>
            <a:pPr>
              <a:defRPr sz="1800"/>
            </a:pPr>
            <a:r>
              <a:t>Tiene una significativa cuota de mercado y es utilizado por una amplia gama de empresas en diferentes industrias.</a:t>
            </a:r>
          </a:p>
          <a:p>
            <a:pPr>
              <a:defRPr sz="1800"/>
            </a:pPr>
            <a:r>
              <a:t>Más de 400,000 clientes en todo el mundo confían en las soluciones de SAP.</a:t>
            </a:r>
          </a:p>
          <a:p>
            <a:pPr>
              <a:defRPr sz="1800"/>
            </a:pPr>
            <a:r>
              <a:t>Algunos ejemplos de empresas que utilizan SAP incluyen Coca-Cola, BMW, Nestlé, Siemens y muchas más.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¿Qué es un ERP? ¿Y para qué sirve?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Un ERP (Enterprise Resource Planning) es un sistema de gestión empresarial integral que integra y gestiona todos los aspectos de una empresa, incluyendo operaciones, finanzas, recursos humanos, logística y más.</a:t>
            </a:r>
          </a:p>
          <a:p>
            <a:pPr>
              <a:defRPr sz="1800"/>
            </a:pPr>
            <a:r>
              <a:t>Un ERP permite la automatización de procesos, la integración de datos y la generación de informes en tiempo real.</a:t>
            </a:r>
          </a:p>
          <a:p>
            <a:pPr>
              <a:defRPr sz="1800"/>
            </a:pPr>
            <a:r>
              <a:t>Sirve para mejorar la eficiencia operativa, optimizar los recursos, facilitar la toma de decisiones estratégicas, aumentar la productividad y mejorar la satisfacción del cliente.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Características principales de los ERPs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Integración: Los ERPs permiten la integración de diferentes áreas y departamentos de una empresa, eliminando la duplicación de datos y mejorando la comunicación interna.</a:t>
            </a:r>
          </a:p>
          <a:p>
            <a:pPr>
              <a:defRPr sz="1800"/>
            </a:pPr>
            <a:r>
              <a:t>Automatización: Los ERPs automatizan tareas y procesos, reduciendo errores humanos y agilizando las operaciones empresariales.</a:t>
            </a:r>
          </a:p>
          <a:p>
            <a:pPr>
              <a:defRPr sz="1800"/>
            </a:pPr>
            <a:r>
              <a:t>Información en tiempo real: Los ERPs proporcionan datos actualizados y en tiempo real, permitiendo una toma de decisiones más informada y estratégica.</a:t>
            </a:r>
          </a:p>
          <a:p>
            <a:pPr>
              <a:defRPr sz="1800"/>
            </a:pPr>
            <a:r>
              <a:t>Centralización: Los ERPs centralizan la información en una sola plataforma, lo que facilita el acceso y la gestión de datos desde diversos departamentos.</a:t>
            </a:r>
          </a:p>
          <a:p>
            <a:pPr>
              <a:defRPr sz="1800"/>
            </a:pPr>
            <a:r>
              <a:t>Escalabilidad: Los ERPs son escalables, lo que significa que pueden adaptarse y crecer junto con la empresa a medida que sus necesidades cambian.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Tipos de ERPs en el mercado y quién los utiliza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 el mercado existen diferentes tipos de ERPs que se adaptan a las necesidades de diferentes empresas: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            </a:t>
            </a:r>
          </a:p>
          <a:p>
            <a:pPr>
              <a:defRPr sz="1800"/>
            </a:pPr>
            <a:r>
              <a:t>Estos tipos de ERPs son utilizados por diversas organizaciones: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Beneficios que aporta SAP a las 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Integración y centralización de la información en un sistema único.</a:t>
            </a:r>
          </a:p>
          <a:p>
            <a:pPr>
              <a:defRPr sz="1800"/>
            </a:pPr>
            <a:r>
              <a:t>Automatización de procesos para aumentar la eficiencia y reducir errores.</a:t>
            </a:r>
          </a:p>
          <a:p>
            <a:pPr>
              <a:defRPr sz="1800"/>
            </a:pPr>
            <a:r>
              <a:t>Acceso a información en tiempo real para una toma de decisiones estratégica.</a:t>
            </a:r>
          </a:p>
          <a:p>
            <a:pPr>
              <a:defRPr sz="1800"/>
            </a:pPr>
            <a:r>
              <a:t>Optimización de la gestión de inventario y cadena de suministro.</a:t>
            </a:r>
          </a:p>
          <a:p>
            <a:pPr>
              <a:defRPr sz="1800"/>
            </a:pPr>
            <a:r>
              <a:t>Mejora en la productividad y agilidad operativa.</a:t>
            </a:r>
          </a:p>
          <a:p>
            <a:pPr>
              <a:defRPr sz="1800"/>
            </a:pPr>
            <a:r>
              <a:t>Cumplimiento normativo y control de seguridad de datos.</a:t>
            </a:r>
          </a:p>
          <a:p>
            <a:pPr>
              <a:defRPr sz="1800"/>
            </a:pPr>
            <a:r>
              <a:t>Mejora en la satisfacción del cliente a través de una mejor atención y servicio.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SAP S/4HANA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S/4HANA es la última generación del sistema ERP de SAP, basado en la arquitectura in-memory y diseñado para aprovechar las capacidades de la plataforma SAP HANA.</a:t>
            </a:r>
          </a:p>
          <a:p>
            <a:pPr>
              <a:defRPr sz="1800"/>
            </a:pPr>
            <a:r>
              <a:t>Ofrece una experiencia de usuario intuitiva y capacidades avanzadas de análisis en tiempo real.</a:t>
            </a:r>
          </a:p>
          <a:p>
            <a:pPr>
              <a:defRPr sz="1800"/>
            </a:pPr>
            <a:r>
              <a:t>SAP S/4HANA proporciona una base sólida para la transformación digital, permitiendo la integración de tecnologías emergentes como la inteligencia artificial, el IoT y la RPA.</a:t>
            </a:r>
          </a:p>
          <a:p>
            <a:pPr>
              <a:defRPr sz="1800"/>
            </a:pPr>
            <a:r>
              <a:t>Algunos módulos clave incluyen finanzas, compras, ventas, logística y gestión de la cadena de suministro.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Ejemplos de empresas que utilizan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es utilizado por una amplia gama de empresas en diferentes sectores y tamaños. Algunos ejemplos destacados incluyen:</a:t>
            </a:r>
          </a:p>
          <a:p>
            <a:pPr>
              <a:defRPr sz="1800"/>
            </a:pPr>
            <a:r>
              <a:t>Coca-Cola: La reconocida empresa de bebidas utiliza SAP para gestionar sus operaciones, incluyendo la cadena de suministro y el control financiero.</a:t>
            </a:r>
          </a:p>
          <a:p>
            <a:pPr>
              <a:defRPr sz="1800"/>
            </a:pPr>
            <a:r>
              <a:t>BMW: El fabricante de automóviles alemán utiliza SAP para integrar sus procesos empresariales, desde la producción hasta las ventas y el servicio al cliente.</a:t>
            </a:r>
          </a:p>
          <a:p>
            <a:pPr>
              <a:defRPr sz="1800"/>
            </a:pPr>
            <a:r>
              <a:t>Nestlé: La multinacional de alimentos y bebidas utiliza SAP para la gestión de la cadena de suministro, la planificación de la producción y el control financiero.</a:t>
            </a:r>
          </a:p>
          <a:p>
            <a:pPr>
              <a:defRPr sz="1800"/>
            </a:pPr>
            <a:r>
              <a:t>Siemens: La empresa líder en tecnología utiliza SAP para la gestión de proyectos, la gestión de recursos humanos y la optimización de los procesos de negocios.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Ventajas de los ERPs de software libre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Los ERPs de software libre, como Odoo, ERPNext y Dolibarr, ofrecen algunas ventajas significativas, tales como:</a:t>
            </a:r>
          </a:p>
          <a:p>
            <a:pPr>
              <a:defRPr sz="1800"/>
            </a:pPr>
            <a:r>
              <a:t>Costo: Al ser software de código abierto, los ERPs de software libre son gratuitos o tienen un costo inicial más bajo en comparación con los ERPs de software propietario.</a:t>
            </a:r>
          </a:p>
          <a:p>
            <a:pPr>
              <a:defRPr sz="1800"/>
            </a:pPr>
            <a:r>
              <a:t>Personalización: Los ERPs de software libre brindan flexibilidad para personalizar y adaptar el sistema según las necesidades específicas de la empresa.</a:t>
            </a:r>
          </a:p>
          <a:p>
            <a:pPr>
              <a:defRPr sz="1800"/>
            </a:pPr>
            <a:r>
              <a:t>Comunidad y soporte: Estos ERPs cuentan con una comunidad activa de usuarios y desarrolladores que ofrecen soporte técnico, actualizaciones y mejoras constantes.</a:t>
            </a:r>
          </a:p>
          <a:p>
            <a:pPr>
              <a:defRPr sz="1800"/>
            </a:pPr>
            <a:r>
              <a:t>Transparencia y control: Al tener acceso al código fuente, las empresas tienen mayor visibilidad y control sobre su sistema ERP.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Ventajas de los ERPs de software propietario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Los ERPs de software propietario, como Microsoft Dynamics 365, Oracle ERP Cloud e Infor ERP, ofrecen algunas ventajas clave, entre las que se incluyen:</a:t>
            </a:r>
          </a:p>
          <a:p>
            <a:pPr>
              <a:defRPr sz="1800"/>
            </a:pPr>
            <a:r>
              <a:t>Funcionalidades avanzadas: Estos ERPs suelen ofrecer una amplia gama de funcionalidades y características avanzadas para satisfacer las necesidades complejas de las empresas.</a:t>
            </a:r>
          </a:p>
          <a:p>
            <a:pPr>
              <a:defRPr sz="1800"/>
            </a:pPr>
            <a:r>
              <a:t>Soporte técnico: Los proveedores de ERPs propietarios brindan soporte técnico profesional, actualizaciones regulares y capacitación para garantizar un funcionamiento óptimo del sistema.</a:t>
            </a:r>
          </a:p>
          <a:p>
            <a:pPr>
              <a:defRPr sz="1800"/>
            </a:pPr>
            <a:r>
              <a:t>Integración con otros productos: Estos ERPs están diseñados para integrarse fácilmente con otros productos y soluciones del mismo proveedor, lo que permite una gestión más eficiente y sin problemas.</a:t>
            </a:r>
          </a:p>
          <a:p>
            <a:pPr>
              <a:defRPr sz="1800"/>
            </a:pPr>
            <a:r>
              <a:t>Estabilidad y seguridad: Los ERPs propietarios suelen ser respaldados por empresas establecidas y ofrecen mayor estabilidad y seguridad en términos de cumplimiento normativo y protección de datos.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Características principales de un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Integración: Los ERP integran diferentes funciones y procesos en un solo sistema centralizado.</a:t>
            </a:r>
          </a:p>
          <a:p>
            <a:pPr>
              <a:defRPr sz="1800"/>
            </a:pPr>
            <a:r>
              <a:t>Modularidad: Los ERP se componen de módulos independientes que se adaptan a las necesidades de la empresa.</a:t>
            </a:r>
          </a:p>
          <a:p>
            <a:pPr>
              <a:defRPr sz="1800"/>
            </a:pPr>
            <a:r>
              <a:t>Automatización: Los ERP automatizan tareas y procesos para reducir errores y mejorar la eficiencia.</a:t>
            </a:r>
          </a:p>
          <a:p>
            <a:pPr>
              <a:defRPr sz="1800"/>
            </a:pPr>
            <a:r>
              <a:t>Información en tiempo real: Proporcionan datos actualizados para una toma de decisiones basada en información precisa.</a:t>
            </a:r>
          </a:p>
          <a:p>
            <a:pPr>
              <a:defRPr sz="1800"/>
            </a:pPr>
            <a:r>
              <a:t>Gestión de recursos: Ayudan a administrar y optimizar recursos como inventario, activos y finanzas.</a:t>
            </a:r>
          </a:p>
          <a:p>
            <a:pPr>
              <a:defRPr sz="1800"/>
            </a:pPr>
            <a:r>
              <a:t>Reporting y análisis: Ofrecen herramientas para generar informes y analizar datos para una mejor visión empresarial.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Los ERPs son herramientas fundamentales para la gestión empresarial, integrando y optimizando los procesos en una organización.</a:t>
            </a:r>
          </a:p>
          <a:p>
            <a:pPr>
              <a:defRPr sz="1800"/>
            </a:pPr>
            <a:r>
              <a:t>SAP es uno de los proveedores líderes de ERPs a nivel mundial, con una amplia cuota de mercado y numerosos clientes en diferentes industrias.</a:t>
            </a:r>
          </a:p>
          <a:p>
            <a:pPr>
              <a:defRPr sz="1800"/>
            </a:pPr>
            <a:r>
              <a:t>Existen diferentes tipos de ERPs, como los de software libre y los de software propietario, cada uno con sus ventajas y consideraciones.</a:t>
            </a:r>
          </a:p>
          <a:p>
            <a:pPr>
              <a:defRPr sz="1800"/>
            </a:pPr>
            <a:r>
              <a:t>La elección de un ERP depende de las necesidades y características específicas de cada empresa.</a:t>
            </a:r>
          </a:p>
          <a:p>
            <a:pPr>
              <a:defRPr sz="1800"/>
            </a:pPr>
            <a:r>
              <a:t>Implementar un ERP exitosamente requiere una planificación adecuada, considerando factores como la capacitación de los usuarios, la integración con otros sistemas y la seguridad de los datos.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Consideraciones para la implementación de un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Definir objetivos claros: Establecer metas y objetivos específicos que se desean lograr con la implementación del ERP.</a:t>
            </a:r>
          </a:p>
          <a:p>
            <a:pPr>
              <a:defRPr sz="1800"/>
            </a:pPr>
            <a:r>
              <a:t>Selección del proveedor adecuado: Evaluar diferentes proveedores de ERP y seleccionar aquel que mejor se ajuste a las necesidades de la empresa.</a:t>
            </a:r>
          </a:p>
          <a:p>
            <a:pPr>
              <a:defRPr sz="1800"/>
            </a:pPr>
            <a:r>
              <a:t>Planificación y gestión del proyecto: Elaborar un plan detallado que incluya cronogramas, recursos y responsabilidades para la implementación del ERP.</a:t>
            </a:r>
          </a:p>
          <a:p>
            <a:pPr>
              <a:defRPr sz="1800"/>
            </a:pPr>
            <a:r>
              <a:t>Capacitación y adaptación: Brindar capacitación adecuada a los empleados y asegurarse de que estén preparados para adaptarse al nuevo sistema.</a:t>
            </a:r>
          </a:p>
          <a:p>
            <a:pPr>
              <a:defRPr sz="1800"/>
            </a:pPr>
            <a:r>
              <a:t>Gestión del cambio: Comunicar y gestionar el cambio organizacional que implica la implementación del ERP, involucrando a los empleados en el proceso.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Consideraciones para el éxito de la implementación de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Evaluación de los procesos empresariales actuales y alineación con las mejores prácticas de SAP.</a:t>
            </a:r>
          </a:p>
          <a:p>
            <a:pPr>
              <a:defRPr sz="1800"/>
            </a:pPr>
            <a:r>
              <a:t>Selección de los módulos y funcionalidades de SAP que mejor se adapten a las necesidades de la empresa.</a:t>
            </a:r>
          </a:p>
          <a:p>
            <a:pPr>
              <a:defRPr sz="1800"/>
            </a:pPr>
            <a:r>
              <a:t>Contratación de personal calificado o capacitación interna en el uso y administración de SAP.</a:t>
            </a:r>
          </a:p>
          <a:p>
            <a:pPr>
              <a:defRPr sz="1800"/>
            </a:pPr>
            <a:r>
              <a:t>Establecimiento de una estructura de gobierno adecuada para garantizar una implementación eficiente y una gestión continua.</a:t>
            </a:r>
          </a:p>
          <a:p>
            <a:pPr>
              <a:defRPr sz="1800"/>
            </a:pPr>
            <a:r>
              <a:t>Realización de pruebas exhaustivas antes de la puesta en marcha para asegurar la integridad de los datos y la funcionalidad del sistema.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Resumen y 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Los ERPs son herramientas esenciales para la gestión empresarial, permitiendo la integración de procesos y mejorando la eficiencia.</a:t>
            </a:r>
          </a:p>
          <a:p>
            <a:pPr>
              <a:defRPr sz="1800"/>
            </a:pPr>
            <a:r>
              <a:t>SAP, como uno de los proveedores líderes de ERPs, ofrece soluciones robustas y ampliamente utilizadas en diferentes industrias.</a:t>
            </a:r>
          </a:p>
          <a:p>
            <a:pPr>
              <a:defRPr sz="1800"/>
            </a:pPr>
            <a:r>
              <a:t>La elección entre ERPs de software libre y software propietario depende de las necesidades y preferencias de la empresa.</a:t>
            </a:r>
          </a:p>
          <a:p>
            <a:pPr>
              <a:defRPr sz="1800"/>
            </a:pPr>
            <a:r>
              <a:t>La implementación exitosa de un ERP requiere una planificación cuidadosa, gestión adecuada del proyecto y consideración de factores clave.</a:t>
            </a:r>
          </a:p>
          <a:p>
            <a:pPr>
              <a:defRPr sz="1800"/>
            </a:pPr>
            <a:r>
              <a:t>Con una implementación exitosa, las empresas pueden beneficiarse de una mayor eficiencia, toma de decisiones más informada y mejor gestión de los recursos.</a:t>
            </a:r>
          </a:p>
          <a:p>
            <a:pPr>
              <a:defRPr sz="1800"/>
            </a:pPr>
            <a:r>
              <a:t>¡Gracias por su atención! ¿Hay 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Historia de los primeros ERPs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Los primeros sistemas ERP surgieron en la década de 1960, cuando las empresas comenzaron a buscar formas más eficientes de gestionar sus operaciones.</a:t>
            </a:r>
          </a:p>
          <a:p>
            <a:pPr>
              <a:defRPr sz="1800"/>
            </a:pPr>
            <a:r>
              <a:t>IBM fue pionera en el desarrollo de los primeros sistemas ERP con su solución "MRP" (Material Requirements Planning) en la década de 1970.</a:t>
            </a:r>
          </a:p>
          <a:p>
            <a:pPr>
              <a:defRPr sz="1800"/>
            </a:pPr>
            <a:r>
              <a:t>A medida que la tecnología avanzaba, surgieron otros sistemas como MRP II (Manufacturing Resource Planning) y luego evolucionaron hacia los modernos ERPs que conocemos hoy en día.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¿Qué tipos de ERPs hay en el mercado y quién los utiliza?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 el mercado existen diferentes tipos de ERPs, como ERP on-premise (instalado en los servidores locales de la empresa), ERP en la nube (alojado en servidores remotos) y ERP híbridos (combinación de ambos).</a:t>
            </a:r>
          </a:p>
          <a:p>
            <a:pPr>
              <a:defRPr sz="1800"/>
            </a:pPr>
            <a:r>
              <a:t>Los ERPs se utilizan en una amplia gama de industrias y sectores, como manufactura, retail, servicios financieros, salud, logística, entre otros.</a:t>
            </a:r>
          </a:p>
          <a:p>
            <a:pPr>
              <a:defRPr sz="1800"/>
            </a:pPr>
            <a:r>
              <a:t>Las empresas de todos los tamaños, desde pequeñas y medianas empresas hasta grandes corporaciones, pueden beneficiarse de la implementación de un ERP para optimizar sus procesos y mejorar la gestión de sus recursos.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Beneficios que aporta a las 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Integración y centralización de la información.</a:t>
            </a:r>
          </a:p>
          <a:p>
            <a:pPr>
              <a:defRPr sz="1800"/>
            </a:pPr>
            <a:r>
              <a:t>Automatización de tareas y procesos.</a:t>
            </a:r>
          </a:p>
          <a:p>
            <a:pPr>
              <a:defRPr sz="1800"/>
            </a:pPr>
            <a:r>
              <a:t>Mejora en la eficiencia operativa y la productividad.</a:t>
            </a:r>
          </a:p>
          <a:p>
            <a:pPr>
              <a:defRPr sz="1800"/>
            </a:pPr>
            <a:r>
              <a:t>Toma de decisiones más informada y estratégica.</a:t>
            </a:r>
          </a:p>
          <a:p>
            <a:pPr>
              <a:defRPr sz="1800"/>
            </a:pPr>
            <a:r>
              <a:t>Optimización de la gestión de inventario y cadena de suministro.</a:t>
            </a:r>
          </a:p>
          <a:p>
            <a:pPr>
              <a:defRPr sz="1800"/>
            </a:pPr>
            <a:r>
              <a:t>Reducción de costos y tiempos de respuesta.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ERPs de software libre y de software propietario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Existen dos tipos principales de ERPs en el mercado: los de software libre y los de software propietario.</a:t>
            </a:r>
          </a:p>
          <a:p>
            <a:pPr>
              <a:defRPr sz="1800"/>
            </a:pPr>
            <a:r>
              <a:t>Los ERPs de software libre incluyen ejemplos como Odoo, ERPNext y Dolibarr.</a:t>
            </a:r>
          </a:p>
          <a:p>
            <a:pPr>
              <a:defRPr sz="1800"/>
            </a:pPr>
            <a:r>
              <a:t>Los ERPs de software propietario incluyen ejemplos como Microsoft Dynamics 365, Oracle ERP Cloud e Infor ERP.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es uno de los principales proveedores de ERPs a nivel mundial.</a:t>
            </a:r>
          </a:p>
          <a:p>
            <a:pPr>
              <a:defRPr sz="1800"/>
            </a:pPr>
            <a:r>
              <a:t>Fundada en 1972 en Alemania, SAP es reconocida por su completa suite de aplicaciones empresariales.</a:t>
            </a:r>
          </a:p>
          <a:p>
            <a:pPr>
              <a:defRPr sz="1800"/>
            </a:pPr>
            <a:r>
              <a:t>SAP se destaca por su enfoque en la integración de procesos y datos en toda la organización.</a:t>
            </a:r>
          </a:p>
          <a:p>
            <a:pPr>
              <a:defRPr sz="1800"/>
            </a:pPr>
            <a:r>
              <a:t>Algunos módulos importantes de SAP incluyen SAP FI, SAP HCM, SAP MM y SAP SD.</a:t>
            </a:r>
          </a:p>
          <a:p>
            <a:pPr>
              <a:defRPr sz="1800"/>
            </a:pPr>
            <a:r>
              <a:t>SAP tiene una significativa cuota de mercado y es utilizado por empresas como Coca-Cola, BMW, Nestlé y Siemens.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Historia de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fue fundada en 1972 por cinco ex empleados de IBM en Alemania.</a:t>
            </a:r>
          </a:p>
          <a:p>
            <a:pPr>
              <a:defRPr sz="1800"/>
            </a:pPr>
            <a:r>
              <a:t>Inicialmente, SAP se enfocó en el desarrollo de sistemas de contabilidad y gestión financiera.</a:t>
            </a:r>
          </a:p>
          <a:p>
            <a:pPr>
              <a:defRPr sz="1800"/>
            </a:pPr>
            <a:r>
              <a:t>A lo largo de los años, SAP ha evolucionado y se ha convertido en uno de los principales proveedores de soluciones empresariales, ampliando su oferta para incluir áreas como recursos humanos, logística, ventas, producción y más.</a:t>
            </a:r>
          </a:p>
          <a:p>
            <a:pPr>
              <a:defRPr sz="1800"/>
            </a:pPr>
            <a:r>
              <a:t>Actualmente, SAP es una empresa global con presencia en más de 180 países y cuenta con miles de clientes en diferentes industrias.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Características más importantes de 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SAP se destaca por su capacidad de integración, escalabilidad y analítica avanzada.</a:t>
            </a:r>
          </a:p>
          <a:p>
            <a:pPr>
              <a:defRPr sz="1800"/>
            </a:pPr>
            <a:r>
              <a:t>Ofrece opciones de personalización y configuración para adaptarse a las necesidades de cada empresa.</a:t>
            </a:r>
          </a:p>
          <a:p>
            <a:pPr>
              <a:defRPr sz="1800"/>
            </a:pPr>
            <a:r>
              <a:t>Proporciona actualizaciones regulares para mantenerse al día con los cambios tecnológicos.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