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56" r:id="rId5"/>
    <p:sldId id="322" r:id="rId6"/>
    <p:sldId id="323" r:id="rId7"/>
    <p:sldId id="324" r:id="rId8"/>
    <p:sldId id="325" r:id="rId9"/>
    <p:sldId id="32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.fayolle" initials="f" lastIdx="2" clrIdx="0">
    <p:extLst>
      <p:ext uri="{19B8F6BF-5375-455C-9EA6-DF929625EA0E}">
        <p15:presenceInfo xmlns:p15="http://schemas.microsoft.com/office/powerpoint/2012/main" userId="f.fayolle" providerId="None"/>
      </p:ext>
    </p:extLst>
  </p:cmAuthor>
  <p:cmAuthor id="2" name="Franck Fayolle" initials="FF" lastIdx="2" clrIdx="1">
    <p:extLst>
      <p:ext uri="{19B8F6BF-5375-455C-9EA6-DF929625EA0E}">
        <p15:presenceInfo xmlns:p15="http://schemas.microsoft.com/office/powerpoint/2012/main" userId="f8f316ac1965ba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2" autoAdjust="0"/>
    <p:restoredTop sz="87422" autoAdjust="0"/>
  </p:normalViewPr>
  <p:slideViewPr>
    <p:cSldViewPr>
      <p:cViewPr varScale="1">
        <p:scale>
          <a:sx n="102" d="100"/>
          <a:sy n="102" d="100"/>
        </p:scale>
        <p:origin x="20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FFAC0-D87A-46CA-89FA-D79C1F9A2408}" type="datetimeFigureOut">
              <a:rPr lang="fr-FR" smtClean="0"/>
              <a:t>07/04/2024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3CB1C-9954-4361-8823-F5643014EA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013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358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3602039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43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72816" indent="0" algn="ctr">
              <a:buNone/>
              <a:defRPr sz="1671"/>
            </a:lvl2pPr>
            <a:lvl3pPr marL="545633" indent="0" algn="ctr">
              <a:buNone/>
              <a:defRPr sz="1433"/>
            </a:lvl3pPr>
            <a:lvl4pPr marL="818449" indent="0" algn="ctr">
              <a:buNone/>
              <a:defRPr sz="1193"/>
            </a:lvl4pPr>
            <a:lvl5pPr marL="1091265" indent="0" algn="ctr">
              <a:buNone/>
              <a:defRPr sz="1193"/>
            </a:lvl5pPr>
            <a:lvl6pPr marL="1364081" indent="0" algn="ctr">
              <a:buNone/>
              <a:defRPr sz="1193"/>
            </a:lvl6pPr>
            <a:lvl7pPr marL="1636897" indent="0" algn="ctr">
              <a:buNone/>
              <a:defRPr sz="1193"/>
            </a:lvl7pPr>
            <a:lvl8pPr marL="1909714" indent="0" algn="ctr">
              <a:buNone/>
              <a:defRPr sz="1193"/>
            </a:lvl8pPr>
            <a:lvl9pPr marL="2182529" indent="0" algn="ctr">
              <a:buNone/>
              <a:defRPr sz="119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080A-EA34-47F7-9AE2-ED780ADA957A}" type="datetimeFigureOut">
              <a:rPr lang="fr-FR" smtClean="0"/>
              <a:t>07/04/2024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4D90-F0B0-4F3B-9CF1-347D3778C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87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080A-EA34-47F7-9AE2-ED780ADA957A}" type="datetimeFigureOut">
              <a:rPr lang="fr-FR" smtClean="0"/>
              <a:t>07/04/2024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4D90-F0B0-4F3B-9CF1-347D3778C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04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4"/>
            <a:ext cx="5800725" cy="581183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080A-EA34-47F7-9AE2-ED780ADA957A}" type="datetimeFigureOut">
              <a:rPr lang="fr-FR" smtClean="0"/>
              <a:t>07/04/2024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4D90-F0B0-4F3B-9CF1-347D3778C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30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080A-EA34-47F7-9AE2-ED780ADA957A}" type="datetimeFigureOut">
              <a:rPr lang="fr-FR" smtClean="0"/>
              <a:t>07/04/2024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4D90-F0B0-4F3B-9CF1-347D3778C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47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3581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5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43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72816" indent="0">
              <a:buNone/>
              <a:defRPr sz="1074">
                <a:solidFill>
                  <a:schemeClr val="tx1">
                    <a:tint val="75000"/>
                  </a:schemeClr>
                </a:solidFill>
              </a:defRPr>
            </a:lvl2pPr>
            <a:lvl3pPr marL="545633" indent="0">
              <a:buNone/>
              <a:defRPr sz="955">
                <a:solidFill>
                  <a:schemeClr val="tx1">
                    <a:tint val="75000"/>
                  </a:schemeClr>
                </a:solidFill>
              </a:defRPr>
            </a:lvl3pPr>
            <a:lvl4pPr marL="818449" indent="0">
              <a:buNone/>
              <a:defRPr sz="836">
                <a:solidFill>
                  <a:schemeClr val="tx1">
                    <a:tint val="75000"/>
                  </a:schemeClr>
                </a:solidFill>
              </a:defRPr>
            </a:lvl4pPr>
            <a:lvl5pPr marL="1091265" indent="0">
              <a:buNone/>
              <a:defRPr sz="836">
                <a:solidFill>
                  <a:schemeClr val="tx1">
                    <a:tint val="75000"/>
                  </a:schemeClr>
                </a:solidFill>
              </a:defRPr>
            </a:lvl5pPr>
            <a:lvl6pPr marL="1364081" indent="0">
              <a:buNone/>
              <a:defRPr sz="836">
                <a:solidFill>
                  <a:schemeClr val="tx1">
                    <a:tint val="75000"/>
                  </a:schemeClr>
                </a:solidFill>
              </a:defRPr>
            </a:lvl6pPr>
            <a:lvl7pPr marL="1636897" indent="0">
              <a:buNone/>
              <a:defRPr sz="836">
                <a:solidFill>
                  <a:schemeClr val="tx1">
                    <a:tint val="75000"/>
                  </a:schemeClr>
                </a:solidFill>
              </a:defRPr>
            </a:lvl7pPr>
            <a:lvl8pPr marL="1909714" indent="0">
              <a:buNone/>
              <a:defRPr sz="836">
                <a:solidFill>
                  <a:schemeClr val="tx1">
                    <a:tint val="75000"/>
                  </a:schemeClr>
                </a:solidFill>
              </a:defRPr>
            </a:lvl8pPr>
            <a:lvl9pPr marL="2182529" indent="0">
              <a:buNone/>
              <a:defRPr sz="8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080A-EA34-47F7-9AE2-ED780ADA957A}" type="datetimeFigureOut">
              <a:rPr lang="fr-FR" smtClean="0"/>
              <a:t>07/04/2024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4D90-F0B0-4F3B-9CF1-347D3778C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56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6" y="1828802"/>
            <a:ext cx="3886201" cy="43513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2"/>
            <a:ext cx="3886201" cy="43513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080A-EA34-47F7-9AE2-ED780ADA957A}" type="datetimeFigureOut">
              <a:rPr lang="fr-FR" smtClean="0"/>
              <a:t>07/04/2024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4D90-F0B0-4F3B-9CF1-347D3778C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2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433" b="1"/>
            </a:lvl1pPr>
            <a:lvl2pPr marL="272816" indent="0">
              <a:buNone/>
              <a:defRPr sz="1193" b="1"/>
            </a:lvl2pPr>
            <a:lvl3pPr marL="545633" indent="0">
              <a:buNone/>
              <a:defRPr sz="1074" b="1"/>
            </a:lvl3pPr>
            <a:lvl4pPr marL="818449" indent="0">
              <a:buNone/>
              <a:defRPr sz="955" b="1"/>
            </a:lvl4pPr>
            <a:lvl5pPr marL="1091265" indent="0">
              <a:buNone/>
              <a:defRPr sz="955" b="1"/>
            </a:lvl5pPr>
            <a:lvl6pPr marL="1364081" indent="0">
              <a:buNone/>
              <a:defRPr sz="955" b="1"/>
            </a:lvl6pPr>
            <a:lvl7pPr marL="1636897" indent="0">
              <a:buNone/>
              <a:defRPr sz="955" b="1"/>
            </a:lvl7pPr>
            <a:lvl8pPr marL="1909714" indent="0">
              <a:buNone/>
              <a:defRPr sz="955" b="1"/>
            </a:lvl8pPr>
            <a:lvl9pPr marL="2182529" indent="0">
              <a:buNone/>
              <a:defRPr sz="955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2"/>
            <a:ext cx="3867150" cy="36805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433" b="1"/>
            </a:lvl1pPr>
            <a:lvl2pPr marL="272816" indent="0">
              <a:buNone/>
              <a:defRPr sz="1193" b="1"/>
            </a:lvl2pPr>
            <a:lvl3pPr marL="545633" indent="0">
              <a:buNone/>
              <a:defRPr sz="1074" b="1"/>
            </a:lvl3pPr>
            <a:lvl4pPr marL="818449" indent="0">
              <a:buNone/>
              <a:defRPr sz="955" b="1"/>
            </a:lvl4pPr>
            <a:lvl5pPr marL="1091265" indent="0">
              <a:buNone/>
              <a:defRPr sz="955" b="1"/>
            </a:lvl5pPr>
            <a:lvl6pPr marL="1364081" indent="0">
              <a:buNone/>
              <a:defRPr sz="955" b="1"/>
            </a:lvl6pPr>
            <a:lvl7pPr marL="1636897" indent="0">
              <a:buNone/>
              <a:defRPr sz="955" b="1"/>
            </a:lvl7pPr>
            <a:lvl8pPr marL="1909714" indent="0">
              <a:buNone/>
              <a:defRPr sz="955" b="1"/>
            </a:lvl8pPr>
            <a:lvl9pPr marL="2182529" indent="0">
              <a:buNone/>
              <a:defRPr sz="955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2"/>
            <a:ext cx="3886201" cy="36805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080A-EA34-47F7-9AE2-ED780ADA957A}" type="datetimeFigureOut">
              <a:rPr lang="fr-FR" smtClean="0"/>
              <a:t>07/04/2024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4D90-F0B0-4F3B-9CF1-347D3778CA87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9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080A-EA34-47F7-9AE2-ED780ADA957A}" type="datetimeFigureOut">
              <a:rPr lang="fr-FR" smtClean="0"/>
              <a:t>07/04/2024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4D90-F0B0-4F3B-9CF1-347D3778CA87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0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080A-EA34-47F7-9AE2-ED780ADA957A}" type="datetimeFigureOut">
              <a:rPr lang="fr-FR" smtClean="0"/>
              <a:t>07/04/2024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4D90-F0B0-4F3B-9CF1-347D3778C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62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2"/>
            <a:ext cx="2948940" cy="1600197"/>
          </a:xfrm>
        </p:spPr>
        <p:txBody>
          <a:bodyPr anchor="b">
            <a:normAutofit/>
          </a:bodyPr>
          <a:lstStyle>
            <a:lvl1pPr>
              <a:defRPr sz="191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1910"/>
            </a:lvl1pPr>
            <a:lvl2pPr>
              <a:defRPr sz="1671"/>
            </a:lvl2pPr>
            <a:lvl3pPr>
              <a:defRPr sz="1433"/>
            </a:lvl3pPr>
            <a:lvl4pPr>
              <a:defRPr sz="1193"/>
            </a:lvl4pPr>
            <a:lvl5pPr>
              <a:defRPr sz="1193"/>
            </a:lvl5pPr>
            <a:lvl6pPr>
              <a:defRPr sz="1193"/>
            </a:lvl6pPr>
            <a:lvl7pPr>
              <a:defRPr sz="1193"/>
            </a:lvl7pPr>
            <a:lvl8pPr>
              <a:defRPr sz="1193"/>
            </a:lvl8pPr>
            <a:lvl9pPr>
              <a:defRPr sz="119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1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955"/>
            </a:lvl1pPr>
            <a:lvl2pPr marL="272816" indent="0">
              <a:buNone/>
              <a:defRPr sz="716"/>
            </a:lvl2pPr>
            <a:lvl3pPr marL="545633" indent="0">
              <a:buNone/>
              <a:defRPr sz="597"/>
            </a:lvl3pPr>
            <a:lvl4pPr marL="818449" indent="0">
              <a:buNone/>
              <a:defRPr sz="537"/>
            </a:lvl4pPr>
            <a:lvl5pPr marL="1091265" indent="0">
              <a:buNone/>
              <a:defRPr sz="537"/>
            </a:lvl5pPr>
            <a:lvl6pPr marL="1364081" indent="0">
              <a:buNone/>
              <a:defRPr sz="537"/>
            </a:lvl6pPr>
            <a:lvl7pPr marL="1636897" indent="0">
              <a:buNone/>
              <a:defRPr sz="537"/>
            </a:lvl7pPr>
            <a:lvl8pPr marL="1909714" indent="0">
              <a:buNone/>
              <a:defRPr sz="537"/>
            </a:lvl8pPr>
            <a:lvl9pPr marL="2182529" indent="0">
              <a:buNone/>
              <a:defRPr sz="53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080A-EA34-47F7-9AE2-ED780ADA957A}" type="datetimeFigureOut">
              <a:rPr lang="fr-FR" smtClean="0"/>
              <a:t>07/04/2024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4D90-F0B0-4F3B-9CF1-347D3778C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88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191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1910"/>
            </a:lvl1pPr>
            <a:lvl2pPr marL="272816" indent="0">
              <a:buNone/>
              <a:defRPr sz="1671"/>
            </a:lvl2pPr>
            <a:lvl3pPr marL="545633" indent="0">
              <a:buNone/>
              <a:defRPr sz="1433"/>
            </a:lvl3pPr>
            <a:lvl4pPr marL="818449" indent="0">
              <a:buNone/>
              <a:defRPr sz="1193"/>
            </a:lvl4pPr>
            <a:lvl5pPr marL="1091265" indent="0">
              <a:buNone/>
              <a:defRPr sz="1193"/>
            </a:lvl5pPr>
            <a:lvl6pPr marL="1364081" indent="0">
              <a:buNone/>
              <a:defRPr sz="1193"/>
            </a:lvl6pPr>
            <a:lvl7pPr marL="1636897" indent="0">
              <a:buNone/>
              <a:defRPr sz="1193"/>
            </a:lvl7pPr>
            <a:lvl8pPr marL="1909714" indent="0">
              <a:buNone/>
              <a:defRPr sz="1193"/>
            </a:lvl8pPr>
            <a:lvl9pPr marL="2182529" indent="0">
              <a:buNone/>
              <a:defRPr sz="119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1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955"/>
            </a:lvl1pPr>
            <a:lvl2pPr marL="272816" indent="0">
              <a:buNone/>
              <a:defRPr sz="716"/>
            </a:lvl2pPr>
            <a:lvl3pPr marL="545633" indent="0">
              <a:buNone/>
              <a:defRPr sz="597"/>
            </a:lvl3pPr>
            <a:lvl4pPr marL="818449" indent="0">
              <a:buNone/>
              <a:defRPr sz="537"/>
            </a:lvl4pPr>
            <a:lvl5pPr marL="1091265" indent="0">
              <a:buNone/>
              <a:defRPr sz="537"/>
            </a:lvl5pPr>
            <a:lvl6pPr marL="1364081" indent="0">
              <a:buNone/>
              <a:defRPr sz="537"/>
            </a:lvl6pPr>
            <a:lvl7pPr marL="1636897" indent="0">
              <a:buNone/>
              <a:defRPr sz="537"/>
            </a:lvl7pPr>
            <a:lvl8pPr marL="1909714" indent="0">
              <a:buNone/>
              <a:defRPr sz="537"/>
            </a:lvl8pPr>
            <a:lvl9pPr marL="2182529" indent="0">
              <a:buNone/>
              <a:defRPr sz="53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080A-EA34-47F7-9AE2-ED780ADA957A}" type="datetimeFigureOut">
              <a:rPr lang="fr-FR" smtClean="0"/>
              <a:t>07/04/2024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4D90-F0B0-4F3B-9CF1-347D3778C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19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6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6" y="1828802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5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5C7080A-EA34-47F7-9AE2-ED780ADA957A}" type="datetimeFigureOut">
              <a:rPr lang="fr-FR" smtClean="0"/>
              <a:t>07/04/2024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5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6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34D90-F0B0-4F3B-9CF1-347D3778C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05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5633" rtl="0" eaLnBrk="1" latinLnBrk="0" hangingPunct="1">
        <a:lnSpc>
          <a:spcPct val="90000"/>
        </a:lnSpc>
        <a:spcBef>
          <a:spcPct val="0"/>
        </a:spcBef>
        <a:buNone/>
        <a:defRPr sz="26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6408" indent="-136408" algn="l" defTabSz="545633" rtl="0" eaLnBrk="1" latinLnBrk="0" hangingPunct="1">
        <a:lnSpc>
          <a:spcPct val="90000"/>
        </a:lnSpc>
        <a:spcBef>
          <a:spcPts val="597"/>
        </a:spcBef>
        <a:buFont typeface="Wingdings 2" pitchFamily="18" charset="2"/>
        <a:buChar char=""/>
        <a:defRPr sz="1671" kern="1200">
          <a:solidFill>
            <a:schemeClr val="tx1"/>
          </a:solidFill>
          <a:latin typeface="+mn-lt"/>
          <a:ea typeface="+mn-ea"/>
          <a:cs typeface="+mn-cs"/>
        </a:defRPr>
      </a:lvl1pPr>
      <a:lvl2pPr marL="409225" indent="-136408" algn="l" defTabSz="545633" rtl="0" eaLnBrk="1" latinLnBrk="0" hangingPunct="1">
        <a:lnSpc>
          <a:spcPct val="90000"/>
        </a:lnSpc>
        <a:spcBef>
          <a:spcPts val="299"/>
        </a:spcBef>
        <a:buFont typeface="Wingdings 2" pitchFamily="18" charset="2"/>
        <a:buChar char=""/>
        <a:defRPr sz="1433" kern="1200">
          <a:solidFill>
            <a:schemeClr val="tx1"/>
          </a:solidFill>
          <a:latin typeface="+mn-lt"/>
          <a:ea typeface="+mn-ea"/>
          <a:cs typeface="+mn-cs"/>
        </a:defRPr>
      </a:lvl2pPr>
      <a:lvl3pPr marL="682040" indent="-136408" algn="l" defTabSz="545633" rtl="0" eaLnBrk="1" latinLnBrk="0" hangingPunct="1">
        <a:lnSpc>
          <a:spcPct val="90000"/>
        </a:lnSpc>
        <a:spcBef>
          <a:spcPts val="299"/>
        </a:spcBef>
        <a:buFont typeface="Wingdings 2" pitchFamily="18" charset="2"/>
        <a:buChar char=""/>
        <a:defRPr sz="1193" kern="1200">
          <a:solidFill>
            <a:schemeClr val="tx1"/>
          </a:solidFill>
          <a:latin typeface="+mn-lt"/>
          <a:ea typeface="+mn-ea"/>
          <a:cs typeface="+mn-cs"/>
        </a:defRPr>
      </a:lvl3pPr>
      <a:lvl4pPr marL="954857" indent="-136408" algn="l" defTabSz="545633" rtl="0" eaLnBrk="1" latinLnBrk="0" hangingPunct="1">
        <a:lnSpc>
          <a:spcPct val="90000"/>
        </a:lnSpc>
        <a:spcBef>
          <a:spcPts val="299"/>
        </a:spcBef>
        <a:buFont typeface="Wingdings 2" pitchFamily="18" charset="2"/>
        <a:buChar char=""/>
        <a:defRPr sz="1074" kern="1200">
          <a:solidFill>
            <a:schemeClr val="tx1"/>
          </a:solidFill>
          <a:latin typeface="+mn-lt"/>
          <a:ea typeface="+mn-ea"/>
          <a:cs typeface="+mn-cs"/>
        </a:defRPr>
      </a:lvl4pPr>
      <a:lvl5pPr marL="1227673" indent="-136408" algn="l" defTabSz="545633" rtl="0" eaLnBrk="1" latinLnBrk="0" hangingPunct="1">
        <a:lnSpc>
          <a:spcPct val="90000"/>
        </a:lnSpc>
        <a:spcBef>
          <a:spcPts val="299"/>
        </a:spcBef>
        <a:buFont typeface="Wingdings 2" pitchFamily="18" charset="2"/>
        <a:buChar char=""/>
        <a:defRPr sz="1074" kern="1200">
          <a:solidFill>
            <a:schemeClr val="tx1"/>
          </a:solidFill>
          <a:latin typeface="+mn-lt"/>
          <a:ea typeface="+mn-ea"/>
          <a:cs typeface="+mn-cs"/>
        </a:defRPr>
      </a:lvl5pPr>
      <a:lvl6pPr marL="1500489" indent="-136408" algn="l" defTabSz="545633" rtl="0" eaLnBrk="1" latinLnBrk="0" hangingPunct="1">
        <a:spcBef>
          <a:spcPct val="20000"/>
        </a:spcBef>
        <a:buFont typeface="Wingdings 2" pitchFamily="18" charset="2"/>
        <a:buChar char=""/>
        <a:defRPr sz="1074" kern="1200">
          <a:solidFill>
            <a:schemeClr val="tx1"/>
          </a:solidFill>
          <a:latin typeface="+mn-lt"/>
          <a:ea typeface="+mn-ea"/>
          <a:cs typeface="+mn-cs"/>
        </a:defRPr>
      </a:lvl6pPr>
      <a:lvl7pPr marL="1773305" indent="-136408" algn="l" defTabSz="545633" rtl="0" eaLnBrk="1" latinLnBrk="0" hangingPunct="1">
        <a:spcBef>
          <a:spcPct val="20000"/>
        </a:spcBef>
        <a:buFont typeface="Wingdings 2" pitchFamily="18" charset="2"/>
        <a:buChar char=""/>
        <a:defRPr sz="1074" kern="1200">
          <a:solidFill>
            <a:schemeClr val="tx1"/>
          </a:solidFill>
          <a:latin typeface="+mn-lt"/>
          <a:ea typeface="+mn-ea"/>
          <a:cs typeface="+mn-cs"/>
        </a:defRPr>
      </a:lvl7pPr>
      <a:lvl8pPr marL="2046122" indent="-136408" algn="l" defTabSz="545633" rtl="0" eaLnBrk="1" latinLnBrk="0" hangingPunct="1">
        <a:spcBef>
          <a:spcPct val="20000"/>
        </a:spcBef>
        <a:buFont typeface="Wingdings 2" pitchFamily="18" charset="2"/>
        <a:buChar char=""/>
        <a:defRPr sz="1074" kern="1200">
          <a:solidFill>
            <a:schemeClr val="tx1"/>
          </a:solidFill>
          <a:latin typeface="+mn-lt"/>
          <a:ea typeface="+mn-ea"/>
          <a:cs typeface="+mn-cs"/>
        </a:defRPr>
      </a:lvl8pPr>
      <a:lvl9pPr marL="2318937" indent="-136408" algn="l" defTabSz="545633" rtl="0" eaLnBrk="1" latinLnBrk="0" hangingPunct="1">
        <a:spcBef>
          <a:spcPct val="20000"/>
        </a:spcBef>
        <a:buFont typeface="Wingdings 2" pitchFamily="18" charset="2"/>
        <a:buChar char=""/>
        <a:defRPr sz="10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5633" rtl="0" eaLnBrk="1" latinLnBrk="0" hangingPunct="1">
        <a:defRPr sz="1074" kern="1200">
          <a:solidFill>
            <a:schemeClr val="tx1"/>
          </a:solidFill>
          <a:latin typeface="+mn-lt"/>
          <a:ea typeface="+mn-ea"/>
          <a:cs typeface="+mn-cs"/>
        </a:defRPr>
      </a:lvl1pPr>
      <a:lvl2pPr marL="272816" algn="l" defTabSz="545633" rtl="0" eaLnBrk="1" latinLnBrk="0" hangingPunct="1">
        <a:defRPr sz="1074" kern="1200">
          <a:solidFill>
            <a:schemeClr val="tx1"/>
          </a:solidFill>
          <a:latin typeface="+mn-lt"/>
          <a:ea typeface="+mn-ea"/>
          <a:cs typeface="+mn-cs"/>
        </a:defRPr>
      </a:lvl2pPr>
      <a:lvl3pPr marL="545633" algn="l" defTabSz="545633" rtl="0" eaLnBrk="1" latinLnBrk="0" hangingPunct="1">
        <a:defRPr sz="1074" kern="1200">
          <a:solidFill>
            <a:schemeClr val="tx1"/>
          </a:solidFill>
          <a:latin typeface="+mn-lt"/>
          <a:ea typeface="+mn-ea"/>
          <a:cs typeface="+mn-cs"/>
        </a:defRPr>
      </a:lvl3pPr>
      <a:lvl4pPr marL="818449" algn="l" defTabSz="545633" rtl="0" eaLnBrk="1" latinLnBrk="0" hangingPunct="1">
        <a:defRPr sz="1074" kern="1200">
          <a:solidFill>
            <a:schemeClr val="tx1"/>
          </a:solidFill>
          <a:latin typeface="+mn-lt"/>
          <a:ea typeface="+mn-ea"/>
          <a:cs typeface="+mn-cs"/>
        </a:defRPr>
      </a:lvl4pPr>
      <a:lvl5pPr marL="1091265" algn="l" defTabSz="545633" rtl="0" eaLnBrk="1" latinLnBrk="0" hangingPunct="1">
        <a:defRPr sz="1074" kern="1200">
          <a:solidFill>
            <a:schemeClr val="tx1"/>
          </a:solidFill>
          <a:latin typeface="+mn-lt"/>
          <a:ea typeface="+mn-ea"/>
          <a:cs typeface="+mn-cs"/>
        </a:defRPr>
      </a:lvl5pPr>
      <a:lvl6pPr marL="1364081" algn="l" defTabSz="545633" rtl="0" eaLnBrk="1" latinLnBrk="0" hangingPunct="1">
        <a:defRPr sz="1074" kern="1200">
          <a:solidFill>
            <a:schemeClr val="tx1"/>
          </a:solidFill>
          <a:latin typeface="+mn-lt"/>
          <a:ea typeface="+mn-ea"/>
          <a:cs typeface="+mn-cs"/>
        </a:defRPr>
      </a:lvl6pPr>
      <a:lvl7pPr marL="1636897" algn="l" defTabSz="545633" rtl="0" eaLnBrk="1" latinLnBrk="0" hangingPunct="1">
        <a:defRPr sz="1074" kern="1200">
          <a:solidFill>
            <a:schemeClr val="tx1"/>
          </a:solidFill>
          <a:latin typeface="+mn-lt"/>
          <a:ea typeface="+mn-ea"/>
          <a:cs typeface="+mn-cs"/>
        </a:defRPr>
      </a:lvl7pPr>
      <a:lvl8pPr marL="1909714" algn="l" defTabSz="545633" rtl="0" eaLnBrk="1" latinLnBrk="0" hangingPunct="1">
        <a:defRPr sz="1074" kern="1200">
          <a:solidFill>
            <a:schemeClr val="tx1"/>
          </a:solidFill>
          <a:latin typeface="+mn-lt"/>
          <a:ea typeface="+mn-ea"/>
          <a:cs typeface="+mn-cs"/>
        </a:defRPr>
      </a:lvl8pPr>
      <a:lvl9pPr marL="2182529" algn="l" defTabSz="545633" rtl="0" eaLnBrk="1" latinLnBrk="0" hangingPunct="1">
        <a:defRPr sz="10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DB9359E-5DB4-4418-86CA-11A5E21E5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53493"/>
            <a:ext cx="7236296" cy="398762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47C2BC5-6AAC-4907-A607-66FE9C9F6915}"/>
              </a:ext>
            </a:extLst>
          </p:cNvPr>
          <p:cNvSpPr txBox="1"/>
          <p:nvPr/>
        </p:nvSpPr>
        <p:spPr>
          <a:xfrm>
            <a:off x="0" y="1628800"/>
            <a:ext cx="6588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 Rounded MT Bold" panose="020F0704030504030204" pitchFamily="34" charset="0"/>
              </a:rPr>
              <a:t>PAR FEU APRES REMONTER DE LA CONFIGURATIONS 2iT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680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75CD094-6F9A-44F4-A55C-BA29CD389A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85" r="29250" b="-1"/>
          <a:stretch/>
        </p:blipFill>
        <p:spPr>
          <a:xfrm>
            <a:off x="1187624" y="2204864"/>
            <a:ext cx="7200800" cy="504503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0E283FD-A827-44FF-A17B-044478836699}"/>
              </a:ext>
            </a:extLst>
          </p:cNvPr>
          <p:cNvSpPr txBox="1"/>
          <p:nvPr/>
        </p:nvSpPr>
        <p:spPr>
          <a:xfrm>
            <a:off x="179512" y="1412776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ports ne sont pas modifier d’origine après monter de la CONF c’est toujours le 5000 et le 5001 &gt;&gt; Il faut faire la modification, le serveur web redémarre après validation</a:t>
            </a:r>
          </a:p>
        </p:txBody>
      </p:sp>
    </p:spTree>
    <p:extLst>
      <p:ext uri="{BB962C8B-B14F-4D97-AF65-F5344CB8AC3E}">
        <p14:creationId xmlns:p14="http://schemas.microsoft.com/office/powerpoint/2010/main" val="335069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0E283FD-A827-44FF-A17B-044478836699}"/>
              </a:ext>
            </a:extLst>
          </p:cNvPr>
          <p:cNvSpPr txBox="1"/>
          <p:nvPr/>
        </p:nvSpPr>
        <p:spPr>
          <a:xfrm>
            <a:off x="179512" y="1628800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Il faut activer le redémarrage après coupure et le WOL sur LAN ainsi que le mode frais pour la ventilation</a:t>
            </a: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7C464A12-1FDE-440E-92C4-F035FE8AFC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132856"/>
            <a:ext cx="7632848" cy="414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7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0E283FD-A827-44FF-A17B-044478836699}"/>
              </a:ext>
            </a:extLst>
          </p:cNvPr>
          <p:cNvSpPr txBox="1"/>
          <p:nvPr/>
        </p:nvSpPr>
        <p:spPr>
          <a:xfrm>
            <a:off x="179512" y="1628800"/>
            <a:ext cx="6408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Il faut créée deux dossiers comme si dessous pour la supervision 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0AB335D-1DB8-4E4A-9F31-D84730447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9" y="2348880"/>
            <a:ext cx="8593401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8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0E283FD-A827-44FF-A17B-044478836699}"/>
              </a:ext>
            </a:extLst>
          </p:cNvPr>
          <p:cNvSpPr txBox="1"/>
          <p:nvPr/>
        </p:nvSpPr>
        <p:spPr>
          <a:xfrm>
            <a:off x="35496" y="1610216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Bien installer le centre de journaux et l’analyseur de stockages après créations des dossiers car il ne sont pas activer d’origine j’en profite pour mettre le SYNO DRIVE  et l’ANTIVIRUS</a:t>
            </a:r>
          </a:p>
        </p:txBody>
      </p:sp>
      <p:pic>
        <p:nvPicPr>
          <p:cNvPr id="3" name="Image 2" descr="Une image contenant texte, capture d’écran, moniteur, écran&#10;&#10;Description générée automatiquement">
            <a:extLst>
              <a:ext uri="{FF2B5EF4-FFF2-40B4-BE49-F238E27FC236}">
                <a16:creationId xmlns:a16="http://schemas.microsoft.com/office/drawing/2014/main" id="{FA0B5429-3F44-48B5-862A-5DE9E2E94C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57" y="2437128"/>
            <a:ext cx="7955059" cy="39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81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0E283FD-A827-44FF-A17B-044478836699}"/>
              </a:ext>
            </a:extLst>
          </p:cNvPr>
          <p:cNvSpPr txBox="1"/>
          <p:nvPr/>
        </p:nvSpPr>
        <p:spPr>
          <a:xfrm>
            <a:off x="107504" y="1772816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Vérifier la configuration avec le CONSEILLER de SECURITE EN MODE PRO  pour </a:t>
            </a:r>
            <a:r>
              <a:rPr lang="fr-FR" sz="1400" dirty="0" err="1"/>
              <a:t>sasurer</a:t>
            </a:r>
            <a:r>
              <a:rPr lang="fr-FR" sz="1400" dirty="0"/>
              <a:t> que tout  est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OK</a:t>
            </a:r>
            <a:r>
              <a:rPr lang="fr-FR" sz="1400" dirty="0"/>
              <a:t> sur le NAS.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82F5BA-54EC-4AD4-A0D9-FAC3B3D26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92895"/>
            <a:ext cx="8136904" cy="384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95901"/>
      </p:ext>
    </p:extLst>
  </p:cSld>
  <p:clrMapOvr>
    <a:masterClrMapping/>
  </p:clrMapOvr>
</p:sld>
</file>

<file path=ppt/theme/theme1.xml><?xml version="1.0" encoding="utf-8"?>
<a:theme xmlns:a="http://schemas.openxmlformats.org/drawingml/2006/main" name="Inf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" id="{0BC39CB4-D64B-465F-BE59-83CFB2C52950}" vid="{27FCFC6F-4944-4571-A6CF-E754F7BFEB3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2c97c51-69fa-4153-95e2-efa906cc0e9a">
      <Terms xmlns="http://schemas.microsoft.com/office/infopath/2007/PartnerControls"/>
    </lcf76f155ced4ddcb4097134ff3c332f>
    <TaxCatchAll xmlns="6333111c-13f8-42b8-bab4-bef2224b8ed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F655F3B9129045900C2148AEA78885" ma:contentTypeVersion="14" ma:contentTypeDescription="Crée un document." ma:contentTypeScope="" ma:versionID="593b721fc693da0822df6558aab14a27">
  <xsd:schema xmlns:xsd="http://www.w3.org/2001/XMLSchema" xmlns:xs="http://www.w3.org/2001/XMLSchema" xmlns:p="http://schemas.microsoft.com/office/2006/metadata/properties" xmlns:ns2="6333111c-13f8-42b8-bab4-bef2224b8ed6" xmlns:ns3="c2c97c51-69fa-4153-95e2-efa906cc0e9a" targetNamespace="http://schemas.microsoft.com/office/2006/metadata/properties" ma:root="true" ma:fieldsID="bbb0bc65a529ae95b7c36b021a8da6b2" ns2:_="" ns3:_="">
    <xsd:import namespace="6333111c-13f8-42b8-bab4-bef2224b8ed6"/>
    <xsd:import namespace="c2c97c51-69fa-4153-95e2-efa906cc0e9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33111c-13f8-42b8-bab4-bef2224b8ed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1131daf6-d0e9-4e04-ac6b-318f60ad43ac}" ma:internalName="TaxCatchAll" ma:showField="CatchAllData" ma:web="6333111c-13f8-42b8-bab4-bef2224b8ed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c97c51-69fa-4153-95e2-efa906cc0e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alises d’images" ma:readOnly="false" ma:fieldId="{5cf76f15-5ced-4ddc-b409-7134ff3c332f}" ma:taxonomyMulti="true" ma:sspId="55c11554-2e18-4cb3-ac70-72c89c805c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19E572-6518-4222-A0E2-83CE6F886347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21db312e-ffab-42af-ab4e-1285095c7716"/>
    <ds:schemaRef ds:uri="http://www.w3.org/XML/1998/namespace"/>
    <ds:schemaRef ds:uri="http://purl.org/dc/terms/"/>
    <ds:schemaRef ds:uri="http://schemas.microsoft.com/office/2006/metadata/properties"/>
    <ds:schemaRef ds:uri="http://schemas.openxmlformats.org/package/2006/metadata/core-properties"/>
    <ds:schemaRef ds:uri="26c563f3-9560-4c06-b98b-c39adaf0a139"/>
    <ds:schemaRef ds:uri="http://purl.org/dc/dcmitype/"/>
    <ds:schemaRef ds:uri="c2c97c51-69fa-4153-95e2-efa906cc0e9a"/>
    <ds:schemaRef ds:uri="6333111c-13f8-42b8-bab4-bef2224b8ed6"/>
  </ds:schemaRefs>
</ds:datastoreItem>
</file>

<file path=customXml/itemProps2.xml><?xml version="1.0" encoding="utf-8"?>
<ds:datastoreItem xmlns:ds="http://schemas.openxmlformats.org/officeDocument/2006/customXml" ds:itemID="{BB710685-D709-471A-B594-36267C6C9A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33111c-13f8-42b8-bab4-bef2224b8ed6"/>
    <ds:schemaRef ds:uri="c2c97c51-69fa-4153-95e2-efa906cc0e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99737C-646B-45D5-9231-67CD0F962B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5630</TotalTime>
  <Words>122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 Rounded MT Bold</vt:lpstr>
      <vt:lpstr>Calibri</vt:lpstr>
      <vt:lpstr>Calibri Light</vt:lpstr>
      <vt:lpstr>Wingdings 2</vt:lpstr>
      <vt:lpstr>Info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Booster charlie  1 er janvier au 31 mars 2016</dc:title>
  <dc:creator>Nicolas Mondon</dc:creator>
  <cp:lastModifiedBy>Tony</cp:lastModifiedBy>
  <cp:revision>646</cp:revision>
  <dcterms:created xsi:type="dcterms:W3CDTF">2016-01-05T20:03:49Z</dcterms:created>
  <dcterms:modified xsi:type="dcterms:W3CDTF">2024-04-07T16:06:46Z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0x0101005A109DF07E89B34C9B9BDC2F176F8D19</vt:lpwstr>
  </property>
  <property fmtid="{D5CDD505-2E9C-101B-9397-08002B2CF9AE}" pid="3" name="MediaServiceImageTags">
    <vt:lpwstr/>
  </property>
</Properties>
</file>