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62" r:id="rId5"/>
    <p:sldId id="261" r:id="rId6"/>
    <p:sldId id="267" r:id="rId7"/>
    <p:sldId id="263" r:id="rId8"/>
    <p:sldId id="265" r:id="rId9"/>
    <p:sldId id="266" r:id="rId10"/>
    <p:sldId id="257" r:id="rId11"/>
    <p:sldId id="258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324-61F7-4B5B-ABAB-DBB87B71568B}" type="datetimeFigureOut">
              <a:rPr lang="cs-CZ" smtClean="0"/>
              <a:t>4. 3. 2014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E617B-8599-494A-8634-AE60A30119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8343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5CD89-E69D-470A-B3A8-0A0B642264D6}" type="datetimeFigureOut">
              <a:rPr lang="cs-CZ" smtClean="0"/>
              <a:t>4. 3. 2014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13337-8555-4199-8A1B-E6454B5C97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459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13337-8555-4199-8A1B-E6454B5C976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923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Zmínit se o dokumentaci na webu pokud se seženou peníze na doménu -  v případě,</a:t>
            </a:r>
            <a:r>
              <a:rPr lang="cs-CZ" baseline="0" dirty="0" smtClean="0"/>
              <a:t> že by se nám dodatečně podařilo sehnat peníze na zprovoznění webové stránky, vznikla by mimo jiné id </a:t>
            </a:r>
            <a:r>
              <a:rPr lang="cs-CZ" baseline="0" dirty="0" err="1" smtClean="0"/>
              <a:t>okumentace</a:t>
            </a:r>
            <a:r>
              <a:rPr lang="cs-CZ" baseline="0" dirty="0" smtClean="0"/>
              <a:t> na webu, s praktickými ukázkami, takže by bylo </a:t>
            </a:r>
            <a:r>
              <a:rPr lang="cs-CZ" baseline="0" dirty="0" err="1" smtClean="0"/>
              <a:t>mnohme</a:t>
            </a:r>
            <a:r>
              <a:rPr lang="cs-CZ" baseline="0" dirty="0" smtClean="0"/>
              <a:t> jednodušší jí porozumět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13337-8555-4199-8A1B-E6454B5C976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72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Nechat tam tenhle</a:t>
            </a:r>
            <a:r>
              <a:rPr lang="cs-CZ" baseline="0" dirty="0" smtClean="0"/>
              <a:t> slajd? – zmiňovat se o tom, že existují jiné technologie, které umožňují totéž, ale že ta naše může sloužit k jednoduchému pochopení problematiky?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13337-8555-4199-8A1B-E6454B5C9766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955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Zařadit </a:t>
            </a:r>
            <a:r>
              <a:rPr lang="cs-CZ" dirty="0" err="1" smtClean="0"/>
              <a:t>slide</a:t>
            </a:r>
            <a:r>
              <a:rPr lang="cs-CZ" dirty="0" smtClean="0"/>
              <a:t> o možnostech rozšíření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13337-8555-4199-8A1B-E6454B5C9766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584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84EB-50C8-4662-8BB5-FB3DE2BBAC9C}" type="datetimeFigureOut">
              <a:rPr lang="cs-CZ" smtClean="0"/>
              <a:t>4. 3. 2014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371A-B41B-47A4-93DB-5A68A941C4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210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84EB-50C8-4662-8BB5-FB3DE2BBAC9C}" type="datetimeFigureOut">
              <a:rPr lang="cs-CZ" smtClean="0"/>
              <a:t>4. 3. 2014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371A-B41B-47A4-93DB-5A68A941C4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624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84EB-50C8-4662-8BB5-FB3DE2BBAC9C}" type="datetimeFigureOut">
              <a:rPr lang="cs-CZ" smtClean="0"/>
              <a:t>4. 3. 2014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371A-B41B-47A4-93DB-5A68A941C4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6053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84EB-50C8-4662-8BB5-FB3DE2BBAC9C}" type="datetimeFigureOut">
              <a:rPr lang="cs-CZ" smtClean="0"/>
              <a:t>4. 3. 2014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371A-B41B-47A4-93DB-5A68A941C4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4428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84EB-50C8-4662-8BB5-FB3DE2BBAC9C}" type="datetimeFigureOut">
              <a:rPr lang="cs-CZ" smtClean="0"/>
              <a:t>4. 3. 2014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371A-B41B-47A4-93DB-5A68A941C4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815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84EB-50C8-4662-8BB5-FB3DE2BBAC9C}" type="datetimeFigureOut">
              <a:rPr lang="cs-CZ" smtClean="0"/>
              <a:t>4. 3. 2014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371A-B41B-47A4-93DB-5A68A941C4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81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84EB-50C8-4662-8BB5-FB3DE2BBAC9C}" type="datetimeFigureOut">
              <a:rPr lang="cs-CZ" smtClean="0"/>
              <a:t>4. 3. 2014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371A-B41B-47A4-93DB-5A68A941C4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20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84EB-50C8-4662-8BB5-FB3DE2BBAC9C}" type="datetimeFigureOut">
              <a:rPr lang="cs-CZ" smtClean="0"/>
              <a:t>4. 3. 2014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371A-B41B-47A4-93DB-5A68A941C4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54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84EB-50C8-4662-8BB5-FB3DE2BBAC9C}" type="datetimeFigureOut">
              <a:rPr lang="cs-CZ" smtClean="0"/>
              <a:t>4. 3. 2014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371A-B41B-47A4-93DB-5A68A941C4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4274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84EB-50C8-4662-8BB5-FB3DE2BBAC9C}" type="datetimeFigureOut">
              <a:rPr lang="cs-CZ" smtClean="0"/>
              <a:t>4. 3. 2014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371A-B41B-47A4-93DB-5A68A941C4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694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84EB-50C8-4662-8BB5-FB3DE2BBAC9C}" type="datetimeFigureOut">
              <a:rPr lang="cs-CZ" smtClean="0"/>
              <a:t>4. 3. 2014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371A-B41B-47A4-93DB-5A68A941C4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6817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584EB-50C8-4662-8BB5-FB3DE2BBAC9C}" type="datetimeFigureOut">
              <a:rPr lang="cs-CZ" smtClean="0"/>
              <a:t>4. 3. 2014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6371A-B41B-47A4-93DB-5A68A941C4F3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Přímá spojnice 8"/>
          <p:cNvCxnSpPr/>
          <p:nvPr userDrawn="1"/>
        </p:nvCxnSpPr>
        <p:spPr>
          <a:xfrm>
            <a:off x="-36512" y="6813376"/>
            <a:ext cx="93610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81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Izometrické zobrazení v HTML5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Obor č. 18: Informatika</a:t>
            </a:r>
          </a:p>
          <a:p>
            <a:r>
              <a:rPr lang="cs-CZ" dirty="0" smtClean="0"/>
              <a:t>Antonín Vlček</a:t>
            </a:r>
          </a:p>
          <a:p>
            <a:r>
              <a:rPr lang="cs-CZ" dirty="0" smtClean="0"/>
              <a:t>Gymnázium Brno-Řečkovice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272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Poděkování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Ing. Ondřej Žižka</a:t>
            </a:r>
          </a:p>
          <a:p>
            <a:r>
              <a:rPr lang="cs-CZ" dirty="0" smtClean="0"/>
              <a:t>Mgr. Jan Herman</a:t>
            </a:r>
          </a:p>
          <a:p>
            <a:r>
              <a:rPr lang="cs-CZ" dirty="0" smtClean="0"/>
              <a:t>JCMM</a:t>
            </a:r>
          </a:p>
          <a:p>
            <a:r>
              <a:rPr lang="cs-CZ" dirty="0" err="1" smtClean="0"/>
              <a:t>Red</a:t>
            </a:r>
            <a:r>
              <a:rPr lang="cs-CZ" dirty="0" smtClean="0"/>
              <a:t> </a:t>
            </a:r>
            <a:r>
              <a:rPr lang="cs-CZ" dirty="0" err="1" smtClean="0"/>
              <a:t>Hat</a:t>
            </a:r>
            <a:endParaRPr lang="cs-CZ" dirty="0"/>
          </a:p>
        </p:txBody>
      </p:sp>
      <p:pic>
        <p:nvPicPr>
          <p:cNvPr id="1026" name="Picture 2" descr="C:\Users\Tonny\SkyDrive\SOČ\Prezentace\logo jcmm 2012\jcmm-logotype-positiv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9" t="26433" r="14160" b="24794"/>
          <a:stretch/>
        </p:blipFill>
        <p:spPr bwMode="auto">
          <a:xfrm>
            <a:off x="5453593" y="2160553"/>
            <a:ext cx="3114136" cy="105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nny\SkyDrive\SOČ\Prezentace\Loga\logo jmk\logo jmk\LOGO_CZ_ore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536388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blogomoura.com/wp-content/2013/06/redhat-logo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3" b="28286"/>
          <a:stretch/>
        </p:blipFill>
        <p:spPr bwMode="auto">
          <a:xfrm>
            <a:off x="4083865" y="4365104"/>
            <a:ext cx="448731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420888"/>
            <a:ext cx="8229600" cy="1143000"/>
          </a:xfrm>
        </p:spPr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pic>
        <p:nvPicPr>
          <p:cNvPr id="3074" name="Picture 2" descr="http://aral.github.com/fork-me-on-github-retina-ribbons/right-dusk-blue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62" y="-99392"/>
            <a:ext cx="2838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69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Cíle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cs-CZ" dirty="0" smtClean="0"/>
              <a:t>Seznámení s technologií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Vytvoření </a:t>
            </a:r>
            <a:r>
              <a:rPr lang="cs-CZ" dirty="0" err="1"/>
              <a:t>e</a:t>
            </a:r>
            <a:r>
              <a:rPr lang="cs-CZ" dirty="0" err="1" smtClean="0"/>
              <a:t>nginu</a:t>
            </a:r>
            <a:r>
              <a:rPr lang="cs-CZ" dirty="0" smtClean="0"/>
              <a:t> pro práci s izometrickým prostředím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Sepsání dokumentace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Vytvoření názorné ukázky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05485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Izometrické zobrazení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smtClean="0"/>
              <a:t>3D objekty do 2D (plocha)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Axonometrie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Využití v technickém kreslení a hrách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  <p:sp>
        <p:nvSpPr>
          <p:cNvPr id="4" name="AutoShape 6" descr="data:image/jpeg;base64,/9j/4AAQSkZJRgABAQAAAQABAAD/2wCEAAkGBxQSDxQUEhQUFBUUFRQUFBUUFBQPFBQXFBQXFhQUFBQYHCggGBomHBQUITEhJSkrLi4uFx8zODMsNygtLisBCgoKDg0OGhAQGywmICQsLCwsNCwsLCw0LCwsLCwsLCwsNCwsLCw0LCwsLCwsLCw0LC8sLCwsLCwsNCwsLCwsLP/AABEIAOEA4QMBEQACEQEDEQH/xAAbAAEBAAMBAQEAAAAAAAAAAAABAAQFBgIDB//EAEYQAAEDAgMEBwMHCAoDAAAAAAEAAgMEERIhMQVBUWEGEyJxgaHBQtHwBxQykbGz4SMzNDVydIPxFSQlUmJjgpKTtFOio//EABoBAAMBAQEBAAAAAAAAAAAAAAABAgMEBQb/xAAyEQACAQMDAgQGAwACAgMAAAAAARECITESQfADMiJRYXEEE4GRoeFCsdHB8TNSI0Ny/9oADAMBAAIRAxEAPwDcr6iKt8c5/p5MrYlaaiwmmSi77R+5J0wnfIP0JOprAlIKYq3xz78yOVsKtNQKGCiG+23OfsfuKdMJ3yD9CTqawJSSmKv5XXPuOVsStNRIoYKIb7bc5+x23FOmFnIMk6odhKQUxV/K659+WHK2FXqUSKGCiH/G3OfsdtxTphZyDJOqHbcSBTD/AJX5+eWHK2FXqUSKGCiH/G3Of4O24p0wrbgyTqh23BAph/yvzn+BK2FXqUSKGSiH/G3Pxyw5W4JQ/X7hK4hVfMmyyGkkPpzd5DVGCQ6tPcETgk71ewYJJU6e0JnJI+ZNlkNMZJHy5u8hq2JDr09wROCTvV7BgklTp7QmckhVzZBpjJI+XLl5DVsSHXp7gSnBJw6s4DBIVLpwEzkklXNqQ0xkkfLvO4atiQ69PcCpnBJtOrOAwSSpdOAmckhV6u0NMZKyNCmdw1bEh16e4InBWQ1qzgUxgrIS04CZySFXq7R6YySPl3ncNWxIdenuDTOCT1Py/r/RQvMk2lASwUTVtdc+/MjhbiqpSyJySThO2Rq+QSlu1Vg9hVtKLiTZKJq2xzn+jhEqpSyhOSSdu3I1fJJZtUGMEraUXEmwUaqtsc5/o4QqqUsoTk8TShjS5xDWtBc4nIAAXJPgpqaouuf4NKT47OrmTwsljN2vFx9hB5g3B7lHT6i6tKqe5VVLpcGStqkouQpBRqq+nNuew4Qq6UsoTklDs/D9uYGr5Nft6Nz6aRjAS6QCPs6gSODHu8GucfBZdZVVUOl5dvuXRCcmjlpZuundDG8PMc5Y546tzH4cETGyB2GWM6taR2SBdYVUVaqmleHfEPa+GvJbFqpQk35HzqNmueHCCOWKN7Ion48TXyO61rnvcCb3DGvaXnUyamyl9Op9qaThPzfFvvJSqW7uYzqGoeC+RjwZPmrSMDphGyMvkc0sBFx2IQ4A/Se7PJSqK2tTWY9cS/8AJ9ZHqpTjyn0Nr/RDXilaY2kCR7pSIjAMIY+zSwuJbd3V788N+S1fSnSkve0f9bEa8yzAGz52O63Bn/WpWBjHNlDm4mwQSOxWwFpBFmjNoHfnornU1/7P/F7R6FaqYhen7Muj2cWSBkkUshYYGwyAlrI4o4mYnB9+ycYkxDV1wMxpqumqXFSdoh+Shf8AM+/sQ6pUp+Z1C6pq+nNuexlCJXSlsJySWinyQan5kp0NevOfoeolWtbihkk6XVfH9jmCQvDkMkm6k7K4ogFOhr15z9D1Cq1oUMknS6r4HMEheHIZJN1TZXFEEp0NXzzYckq1oUMlLpdV8DmDQ9N6R8lDKGPDA1jpH5El7Y2l2AZ5XIGa5/iqKn0mlbf3Nei1rTNb8mVI9lEHl4cyUuc1liDGWvcx2d8wcIKy+ApqXS80/wAFfENazr126Gr55tz6mEyKrWhQyUul1XwOYJNPTZhkk29VlcUQSnQ1fPNufUcpkq1oUMlLpbvjnP8ARzBKk9NmGSQ3qsgwSlUtXzzbn1CZJVrQoZKdLd8c359RzBI+X7D1EjW3bn0FpJVoW4pZJOp0+v8AY0pJC8WQwSemMWFM5JTrbtz6D0wSrQtxSySdTptn+xxJIXiyGCT0xiwpnJKdbdsc2HpglWhC1MknU6bZHEmu6R/oVT+7z/dOWXXv0qnOz/oqi1a90a75Pf1ZB/F++kWXwVuhS58/7ZfX/wDI0dCulVt2xzYyiBVaEKWCTqdNsjiRTS1XYYJDWm6CZyClVt2xzYIgVWhClkk63TbI4kk0tV2GMEhrTdBM5JJVuq2ObBEEnoQtTJS62rZ5uOJJL5nt9/0PT7ktG1FyVIKIq2xzn+DtuKqmMITkkqobtka9SSx3/oPYlbai4lIKIq2xzn+DtuKqmMITkknd+HI16kljv/QexK6mouJTsCiKtsfnnLDsKqmMITk13SP9Cqf3ef7pyw+Ih9OqPJ/0adPuU+Zrvk9/VkH8X76RZfBQujS36/2X1+9wdEu2pqLmCnYFEVfT885JVhV0xsS53BQ7vw5GvUkKz8X6D2FXU1FxKdgURV9PzzklWFXTGxLncFDu/CP3FCs/EHsSuqNxKdiURV9PzzkjsSulqLCc7kjXT5hDJT8uLrI9RI1pWeQ0+RIdOruCYwSd6fYMkkqtXaERkkLpxdBqnJI1pWeQ07kh06u4E4wSd6fYMi4EGxFjzySVertBqMghdOLoNU5JHzErPIadwQ6NXcExg1/SP9Cqf3eb7pyy68rpVL0f9FdOHWvc13ye/qyD+L99IsvgZ+RSl6/2y+vHzGdCupUaboy1TkUfMUxuGnckOjV3BMYJOXTnARJI1asBEZBJUab0hqnIo1qY3DTuSHRq7gVUYJOXTnAROCRLqxgIjIJKjT2g6pyKPmKY3DTuSHRq7g1RgkaH5hIJaqt7Lz5gIQq1SoFLBRLVqb88x5yKavkHbBJ1JZEvIFOqre3PwVC2FWqVBMsFEtWpvzzHHmbPYFB1suf0WWLufBvj9gK5/ieroo9X+DTp0S/Q6qu2eyYdsZ7nDJw7j6Lzen1aum5pZ1VUKrJzG0dhyR3Le23iB2h3t9R5L0el8WupaqxzVdF03VzVLs0qIMZZ7gjxODb2ubX1ssq69CbV45kqmnU4ZsekOz449l1pb2nfNKntHX8w/Qbl5PX69fUTk7On01S7Gm+TKkY/YdLjFsp+1oR/WZd6j4fq1dNJ0srqUKp3MmpiwuIBuNxtbyXr9LrPqUy7c/Bx10aXCufNb6VEGcsFEtdt+eY4W4p0w7sHYk6klcECnU/5W5+AhbCr0qIFLBRLXbccLcU6UncHYk6klcECmW+6wQthV6VEClgol/xvz8jhbklqfExwuMVprRMMFGhv05zH5HKFUmlZ2E0ST8WBqwISdN3cJkVWtChgo0P29Oc9x6kLRcgDU5AcSdAFSqSzYUNndbJoupiDd+rjxcdfq08F4nX6vza3Vtsd3To0KDMWJZIA1e0tiRy3I7D+I0P7Td/2ro6XxFdFsryM6unTV7nPnZskMrcYyvk4ZtPju7iu+r4ijqdJx5YMF06qa1JdKzbZ1Z+61P3L15VWGdiyaD5Mnf2PTcuu/wCxKp6faFWTaV30/AL2PhKl8o4usvEY630P9EakKpVJWdiYBJ+LH3GrChLTm/qGST1La4oBTof625+PQrUhVKpb2JgEn4sfceCQlpz9wyKbqW1xQCnQ/wBbc/HoVqQqlUt7EwSNaDSyRoWwagupdcWfPfyHpkVWme64pjBJPwjyCFU6sW/sIgU9C2FqBT8yLMek33RegxP612jcm83cfAeZ5Li+N6kLRuzfoU3k6leadJIAkASAgCLoA5zpvQj+ja1zcrUtSbbvzL9EN2Y1k435ND/ZFN3Tf9iVHT7Qqybas+n4Bex8JT/8co4us/EfBb/M2/6M9IqtE91xT5Ak26Rq5ITdXp/YNQKehLFhT5hdT8zb/oekVWhPuuKfIkm3SNXBCbq5cHYU9CXbYU+YXU/M2/6HpFVoTzcU+RI0erCQU+LfH557FW2FWoixLncFF/4fofuSdMTfPMA/QU6o3EpBT4t8c5Yq2x9qWAyPaxurjYep7hqnVXTRQ6tkJUtuDvKWnEbGsbo0W7+JPMnNeDXU6qnUd6UKD6qRkgCQMUCJAzTdNP1XXfudV9w9TVgFk5z5JYWu2FSBwBH5f/szacE+n2hVk2O1Nhuvij7Q/u+0O7ivQ+G69NK0V45k5+r023KNGRbI5W3HKy9NNRKwct5BRf8Ahz25BVtxTpib5EyTqj6gpBT4v5Y9P+R22FXKj0JvIKL/AMOe3IKtuKdMT6iZIqifUFIJX/l+P+R22FaSo9CbyCz8X8cev/BVtxS8Xr+At6fkletOyyLSCT6c3YaowKbr09wROCQ5q9gwSSp04CZySNadlkNPmdR0XoMLTK7V2TeTd58T5DmvM+M6k1afudXRphSb5cRsD72NiAbGxIuAdxIuLjlcIA/Otp7efFRASVjo6h1XXwRPJigY4xVEkbJZi4ENijAaS0a3a3MkLObFGdQ1tRPXSwioc0/1rrGAAthZFPT/ADRwDbOZ1sRlzxAnE4g3aCC7YHa00ZbG1rnF7mtaHPIDS8gAFxAyBJzsOKsRz+0+lPbdFSsEz2Etkkc4sp4nA2LHPAJkkG9jdNHFqTfkEHL9KZap9DVGWqfb5tPeOGOKGI/knXBxNdJY6fTUvA0aj5OH1DdmU5iqZGD8raMshli/PybnMx655PCdEwN5OzpOlToyG1rWsachUx36i/8AnNdcwd5Lm8XDIK9XmTBva7Z0co7Qz3OGTvx8Vt0+pVQ5RFVKqyfme2xJTCrM0ziyKeFjXRhkROOFkjYm4r4AcRu6+4m4XVT8Wmqtbi/EYvo3UI1VNWzOlhZ1+JzmxNODC5j2OppTJUNFs7Shva0yAyvY0qq63TS3mP6d/vxCapSbjk4+x01HE5jA1zsZF+1mNSSBmScgQMyTlmu2imqhRkxbVTPsq1z2i0xkrJfL335zzDVsSbrjuDTOBSadWQmCQk6cBMkhVz2hpjII+Xed+c8w1bCh1x3BpnBJ6n5MUepJ6VASwUaqtr+vMlQtxVUpZyS/IEn4cfYavkkk27VWDGDM2VRddKG7tXHg0a+7xUfEV09OifsV006qoO6a0AADIDIDgBoF4bc3O6BQMUCG6QEgDkemu15myR0sLSPnDbyTxvPWwRh+GQ4LDCXYmta8OJF3ut2M5b2KRiU1O2NjWMaGsaAGtaLAAbggDA6UfoFX+7T/AHTkPAI0/wAm/wCqqf8Ai/fyIowDydI5oIIIuDkQcwQdQQrEeeie0ZIakUWAmCznwSPcW4GtaC6njFj1mEuaW3LbNLgL9XYpOHA35nbXVwSaraWxmPBc3sO1JH0T3j1HmurpfFV9O2UZV9JVHLzQuacx7j4r0On1aerv9DmqodB4WzpRCbBRqq/Y4Qq0lkTbBS/D2/bmB5ySF4u77BjAqnSsiTYKNVX7/RUIVapRLbJL5dPkPUwU6Hvf05/yOUKvUiYYKGnU5VhzGSTXhz9wd8Em2nbIktztNgUHVRXP032LuQ9lvh9pK8b4nquuqJssHb06dKNmuc0FAEkAOeAmlIpgo3XCGoGnJw8zy+urHn2ZI4GfsRQsdb/kmmPioKPqgDWdKP0Cr/dp/unJPA0aj5N/1VT/AMX7+ROjAPJ0qoRh7ReWGGUaxVEDh+y+QRS//OWQIYHfkKyTX7Un9gd59AmhGsc24sc058ggwajZ+9v1H0K7Ol8U0/8A5LmNfR/9TAe0g2IsV6K6lLUpnM6WnDPKnS3dW5z1CUvUlSaVnYHcUNp2VwVgU6Wru/OeoSvYVetChgo0t3VhyiRofl+WOeQSF1Jsuf6LTAqtCd3kWoEnU6c3HEihTV7Bg2vR2g6yXER2WWJ5n2R6+HNcvxVa6VEU7mvSp1uWdivJOwUCIoA+L5eCpUkuo+aokyINFFWS6UcQ5pbWVjD/AOZsjebJYIyD/vbKP9JWRZoOknTOnpDgF5pzkIY8ziOge72d2WZz0Q2ODQ/0LW7SIdXPMEF7tpo8nEajHwOmbrnXJqFQ3kTqSwM3RWponmXZkpwnN1NKcTXdxOR3DOx/xJuhrtBVTk2OwunEUr+pqGmlnBsWSdlpO4NcbWOmRtrldCq2Y4N9tRhcI4x9KWenYO4zMc8+DGvd/pTYjvJ5Q1pJ3fFloSaN7i4knfmqEebIAESB85oGuHaF+e8dxVUVOhzSxNJqGa6ooi3Mdoctfq3r0On8anavJzVdB7GKuuNSvgymMEiNOAmcldJV6rIIjJWT0LO4tRJOvTZj0zgkvme33DTyBVuIuJTsCjxbY5j9lW3FVTGxLkEqom2eZGvU7PYL2NhY0ZEgON/aLhcm/l4LxviKqquo3V7Hb00lSoNqsCySGD9D3JrImYy0MyQBrtvdKaWghx1UoZe5awdqWS39xgzPfoN5CyrcMulNn5R0h2lX7TxVcMT6Gjaxsb5tZpIQ8uEhFwXNaHud2MgC/tOWcN3NJSsbro50YpqRoMLcTyM5XWe8g8Do0d3mtKaUiG2zdqhEgDW7c2DBVswzMBOjXjsyN/Zd6Zjkk6U8gm0crsaCvoHCpp2O2hR00kjGNOT29nq3vitc2bd7MQBb9PsjVZw1dYLlOzP0DY/Tal2iAIH2cBd0L7NlB3m1+0BxF9dy1oqTJaaNkVYgR7gRQAJXAkwMeela7keI9eK16fXr6faRV01Vk04PH8PBess+L9HH7HpXVEXEp2BR4vp+efkqwq6YixLnckWC4WULpxdc/wAHqkbqtaVnkWkEnS6s2HMYJCmn2DJ0VL+bZ+y37AvG6jmuqPNnbQopRn09a5uRzHPXwKydJcmzgna/Q+G9S1AH0k0PchZBmsr66OCMyTSMjY3V73BjRwFzv5b1o3BESfnlZ07qq+QwbGhJAyfWTNwxs5tDhYHMHtXJz7KydbqtSXpS7jZdG/k3hik+cVrzW1TiHF8vajaf8LHfSIyF3X0Fg1OnprLE69kdytCIOTrOjL4SXUeExnM0zzga25ufm8ljgH+WRh4FgUOmMFavM1z64sNpYaiI8HQSSN/5Yg6M/wC5KRwfCh2w2ZjHRRVDzI1rw1tPKbYhcAyYerHi63NGoIg2lN0emqP0j8hDvhY8OmkH92SVmUTeIYST/eGYL0t5DUjppHNhiDWNDQ0BkbWgNDQBYBoGQAC1pV4IZwfSXoPBVu61t6eoBxCaLIl24vAtiN87ixy1VV9FV3wx01tGmj6S1uzXBm0YzPBezaqIXI4Y9xOmRwnXNywevp92DRRVg7fZW1YaqPrKeRsjd5ac2m17Obq08jZUnOBRBl2TgRXRIAQiABAHP3vppx3fivdnVg8+IyQZbTz9OCSo03Q5nIh4038N6etY3FpFJ0arscxgkvl+32DVySRre9vXn/IQhV6UKWCht02VxxOSTXiz9gdsHR0v5tn7LfsC8bq99Xu/7O2jtXsfVZyWegbZ6WzvpbndOBHJ7b+VJrXGnoY/ntScm4LmJp4uc36YF/ZsOLgsm7xTcqLXMTZvQOaue2o2xOZjqylidhijv7Li3TubnkLuKfy234iXUl2n6LSUrIo2xxMbGxos1rAGNHcAtEoImT6pgSAJICCAPEMLWMaxgDWtAa1rQGta1osGgDIAAAWQB6ugDUVkuN3IZD3ropphEyY9/FOYwAPYHAhwDgRYgi4IOoIOqInIYOK2r0DMchqNmSmlm3suTC/fa2eHuILdMgsK+gs02NKepsw2X09dFIINqRGml3SgEwv55XtuzBI10WOtpxVYuE7o7mKRrmhzSHNcLtc0hwIOhBGoWhIlAAgDnnC3L18F7lSSujz1cA478vVLU3Z2HC2PWEfHvV6VEClnnEd2foo1NWVxwj1j+LFLW/P8McclHpaalBMMFGmra3pzH0HKFVS1jAn5gk/Fj7jVsnQ0zwGRgkAuDQLm1zgvYcTYE+BXjdS1bnzZ3UdqNJ0o6a0tD2XuMkx+jDH2n3OmLczUa58AVlVWkUqWzlnbN2jtXOrcaOlOYp2ZSPG7HfP/AHcMmop6VdebIHWqcHYbE2JBSR4KeMMHtHV7+bnnN3pusumimmmyRlU28mzjlLTdpt8eabSqFg2FPXg5OyPHd+Czq6bQ5M26gZJAQTA4XaO2nww1ZqKotdHWthjMYigx46WF7IGmTEI2Y5C4vcTYNNysm4TktI8Ue1amSqZD86DnvaI7xtY+MxO2cJfnzG2uWmpNg6+H2dUS5iQhQdXI50cLWOfjeQbuta4ufSwucza5zW/TXmQzBt/JawyZEFUmgI/BSzgARjIGLtTZ0VRGY52NkYdzhpzadWnmLFFSpqUMabWDiZejFbs5xk2ZIZYr3dSSnF34DkD4YXZD6S5aujVTen7GirTybro307p6l3VSA01QDYwy9m7uDHEC5z0NjyKmmtOzsU6Tp8QxWuLgAkXzAJIBI4HC76iqYjnhlr9fxovdXhz9zz84PRcO/lqm6lgSTPOE+HD8VOmr9DlHoOHd5K1UhNMsY4pa6fMNLGyNCV1keorpPqRZ8/wNM4JN0au4JjBIc0+wZOP6dQbRqqiL5pHI2KnaAx7JGxuMjmgPf9IEZdkcgeK8L4ijqVdRtLdnf03SqVJ03RDojBTMZL1bjUOAc981nyNcR2gLZNzJzGZ4la9PoqlTuTVW2dPiWmoiCsiJyE+RIwGSuiZwGD7U9Q5mmnA5hJ0JhJsqesa7LQ8D6FYulooyLKQJMAc6wJOg1QrgaSZ+JxPH4AXQqYwTJ4xI1BBEcUROQnyBzrC5OXPJO6AwZtobmfWfQe9dHT6DquzKrqRgyKIksBvnn9qz6tCprapLoqbVz7XWWoqDS9JOi1NWsPXsu8DsyM7MrbaAH2hyNwor6VNfcVTW1g4HopQbTpK5sssUz4SOpf1kjHuEV+z7ZzbqAOYGq5aen1E8Grqpg7kG+mQ8/wAF9Am6sHnRBBltMvO/enojtDVOS6zdv8vrS+ZtvznmGncSy+uflbuT0T3C1RgsPM+XuRpfmwn0FT4t8fnnsO2wq6YiwnO4KP8A8fofuSdMTfPMA/Q9skLTcGxR1Kaal4gpbWDOgr75Py5jTx4Ljr6Favt+eexvT1EzNHJYosO78EvYfuQQhEU3AIkr7jsKdhGTT1zm5HtDzHcVm6E8DnzNlDM12h8N48Fk01kZh7Tn9kd59B8clpQtxGv71d9wtsKqwj5TyFrSRnbjoiil1OEKpwpZqZJy89o+Glu4L0OnRRTjJz1VNnzd58tVdUfUlSbXZ9+rF+eneVwdadb1HTRGmxlrMowqiuDcmdo+X171pR0aqrrBFVaRr3zFxzOfDS3cF2dOimnGTGqpvJ4d58tVVUfUlHnP2tOXqlf+XPcdtj3bLl5K4Uegjxnu05+ijxfxxzA7bln/AIv/AFS8Xr+At6fk+ivWtsi0gpfTm757+Y9UCq1R3WFE4BJ+IeCQqXTi/wDYTJXT1p4FpPrDM5uhy4bllX0FXd559y6eo6cGxgrGu1yPA+hXLX06qMm1NSqwfdZZKwVkRAZK6c+QQWH43JaQkromMhAtcb3GXPeh3DAkm9znfXihKMBkLpz5BAYfjclpCT41rvybr8PVadKqK1JNa8Lg05F/jPw4LvadRzqxAW5/b+KEnT6/2EybCmq2tjG855DXU68Fy9Sl9TqPSa0tU03MWoqHP32HAaePFa0fDqm+5NXVbPjj45fG5ba47rGceQEX5fb4cEmnUNWIC3P7fxQk6QbkcfDP43p60+24o8w6v+W76lPy9/8AoeocfHL43KtaWbCjyLFyP1I1+jCD0noQSwUa2vXnMfgcIVSSd8ib2BJ+HH2GrkhN1WdgiBsq0IUsLqNb9/XnPYcIrKlSnd3FJkwVhbrmOG/wKw6vQpzTY0p6j3NhDOH6Hw3rkqpqTiqxsmng+tkoQ5C/80pHBAJwIjkk7BkgjIDZOEEhf+aWpjg+VYPybu71WvRS1oit+FmmOXu9y7n4cfY58kDfly3oT1Zt6BgcPgm6VtYUnnF/Pcp1v98/69StKPQHiqVK3uTIE29yT8OPsPIA35ct6E9WfsGBLfBN0rawpPOP+e5Trf75/wBeo9KPQb4qlSt7iksA+CUaEEsVOmre68uZKlbCrVSgmGCiG70255Dxkk14cg74FOprGRKcgp01b35+SpWwq1UoJhgohu9NueQ5jJJqFkHfAh1tNUVw/C1IKVczIK46Pz5j1G9ctfwzyvsa09Vbmwa8EXBuFg7ZNCtwy+OCmPIZBCsAlNgFvFTD3GJcALk2H1KpEa6srLgtbv3n0C6Ol0Kp1YMq+osZMBp8PO/iuqmFZmTuLj4+njuTqadhILHfn8eanS/5X5+Rytj1iCvUokUM82O7L44blEN9thytxafD18U6YVmDuTvr9PHcipp2EjzhO/P44b0oa7rjlbHvEFepRIoZ4wndl8cNyjS322HK3LCfhxS0vy/LCVxHtV8ybLIaYuKNCd3kNXkSHVpyCU4JO9XsGASVOntCZyV0LqTZBpjJWR8tO7yGokOrT3AlOCTvV7BgrIVOntCZyV0l1Jsg0xk9xvLTcG3xwSq6NNXdkarawZ8FeDk7I+R9y4+p0nR6m1NaqMvVY5LwNkRGAyYs9e0ZDtHyHj7lr0+m68E1VKk108hebk91sgPBdlPQppus+Zg+o2fIvtr5e5U69PcJKcDa+unD8UQ6s4Fgg22mnD3J6XTgczkA++nn8ZpKvVZA6YyWDfv4o+Ws7hq2Ivtr5fGSHXp7gVM4G19dOHvKcOrOBTGCDbaacPciHTjATOSvw80lXq7RumMlg37+KPlrO4athQ69Pdzn2BUzgUa35BCJU0ouJSCiatsc5/pVtxVUxlEuQSqhO2Rr1JLPf+g9hVtKLiU7AomrbHOf6VbcVVMZRLkEnZ+HI16klnv/AEHsKupKLiU7AomrbH55y5VhCqmNiXJ9YKlzNMxwOn4LHqdKmp2zzJdNbWcHqerc7LQcB6nel0+jTT35/A6q28GOQuipKLmanYLHj71E1bY/I7C0K6Y2E53DDw/BQ7Pw5GvUsPH8EK78X6D2EhXVEXEp2Cx4+9RNX0/POQOwgK6Y2E53IBQ7Pwj9yQrvxfoPYVdUbiU7Aomr6fnnIKsKumIsS53JGmnyCWCjQ1fn0HqFVrW4tLBJ0ur0/scwKF4QySeqcXFEZBToavz6D1SKrWtxaWCTpdV8f2OYJC8NmGRT1asXFEZCylUNXzzYeqRVa0LSwSdLqvgcwSF4bMMknq1YFEZKylUNXzzYeqRVa0KGCTpdV8DmCQnpswySbeqyFEZJSqGr55sOZFVrQtLBJ0Oq+BzApp6bMIkkN6rIIjIJKh03zzYJkU9aFpYJOh1XxzccwVkvl+32Hq9/uSNbfp6857i0iq0LcUsEnU6bZ/scSKF4sg7Em6UrqwpkFOtv05z9j0iq0IUsEnU6bZHEiheLIYJNqLqwpkFOtu2ObDhCq0IUsFLqdNsjiRTS1XYOxJtRdWFMgp1t2xzbn0HECq0IUsFLqdNsjiRTS1XYOxJtabqwTIKdbdsc259AhIVWhClgpdTVs85/g4kU0tV2GCTa03QK4KVU3bHNufQISFVoQpYKdTVs8359BxJXS1vzQ9IrSrDJWSS6fagqyQU9Pf3HVsSP/s+gfxJHUyvcKdyVV9rFTlEnR2oHkAo6WH7sdeRR/wDZ9A/iBR1M0+4U4Yqup2sVOUSdOEDyAUdLtHXkkL/yP2D+JIr7qQWGRT6nYwp7kKtYE8kFn0u0deQQv/IwfahRV3UgsMCn1exhT3IVawSAUdLtKryKVPe/oD7UCKu9fUF2sin1e1hRkVexIBR0uxFV5FaEH//Z"/>
          <p:cNvSpPr>
            <a:spLocks noChangeAspect="1" noChangeArrowheads="1"/>
          </p:cNvSpPr>
          <p:nvPr/>
        </p:nvSpPr>
        <p:spPr bwMode="auto">
          <a:xfrm>
            <a:off x="155575" y="-2590800"/>
            <a:ext cx="54006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8" descr="data:image/jpeg;base64,/9j/4AAQSkZJRgABAQAAAQABAAD/2wCEAAkGBxQSDxQUEhQUFBUUFRQUFBUUFBQPFBQXFBQXFhQUFBQYHCggGBomHBQUITEhJSkrLi4uFx8zODMsNygtLisBCgoKDg0OGhAQGywmICQsLCwsNCwsLCw0LCwsLCwsLCwsNCwsLCw0LCwsLCwsLCw0LC8sLCwsLCwsNCwsLCwsLP/AABEIAOEA4QMBEQACEQEDEQH/xAAbAAEBAAMBAQEAAAAAAAAAAAABAAQFBgIDB//EAEYQAAEDAgMEBwMHCAoDAAAAAAEAAgMEERIhMQVBUWEGEyJxgaHBQtHwBxQykbGz4SMzNDVydIPxFSQlUmJjgpKTtFOio//EABoBAAMBAQEBAAAAAAAAAAAAAAABAgMEBQb/xAAyEQACAQMDAgQGAwACAgMAAAAAARECITESQfADMiJRYXEEE4GRoeFCsdHB8TNSI0Ny/9oADAMBAAIRAxEAPwDcr6iKt8c5/p5MrYlaaiwmmSi77R+5J0wnfIP0JOprAlIKYq3xz78yOVsKtNQKGCiG+23OfsfuKdMJ3yD9CTqawJSSmKv5XXPuOVsStNRIoYKIb7bc5+x23FOmFnIMk6odhKQUxV/K659+WHK2FXqUSKGCiH/G3OfsdtxTphZyDJOqHbcSBTD/AJX5+eWHK2FXqUSKGCiH/G3Of4O24p0wrbgyTqh23BAph/yvzn+BK2FXqUSKGSiH/G3Pxyw5W4JQ/X7hK4hVfMmyyGkkPpzd5DVGCQ6tPcETgk71ewYJJU6e0JnJI+ZNlkNMZJHy5u8hq2JDr09wROCTvV7BgklTp7QmckhVzZBpjJI+XLl5DVsSHXp7gSnBJw6s4DBIVLpwEzkklXNqQ0xkkfLvO4atiQ69PcCpnBJtOrOAwSSpdOAmckhV6u0NMZKyNCmdw1bEh16e4InBWQ1qzgUxgrIS04CZySFXq7R6YySPl3ncNWxIdenuDTOCT1Py/r/RQvMk2lASwUTVtdc+/MjhbiqpSyJySThO2Rq+QSlu1Vg9hVtKLiTZKJq2xzn+jhEqpSyhOSSdu3I1fJJZtUGMEraUXEmwUaqtsc5/o4QqqUsoTk8TShjS5xDWtBc4nIAAXJPgpqaouuf4NKT47OrmTwsljN2vFx9hB5g3B7lHT6i6tKqe5VVLpcGStqkouQpBRqq+nNuew4Qq6UsoTklDs/D9uYGr5Nft6Nz6aRjAS6QCPs6gSODHu8GucfBZdZVVUOl5dvuXRCcmjlpZuundDG8PMc5Y546tzH4cETGyB2GWM6taR2SBdYVUVaqmleHfEPa+GvJbFqpQk35HzqNmueHCCOWKN7Ion48TXyO61rnvcCb3DGvaXnUyamyl9Op9qaThPzfFvvJSqW7uYzqGoeC+RjwZPmrSMDphGyMvkc0sBFx2IQ4A/Se7PJSqK2tTWY9cS/8AJ9ZHqpTjyn0Nr/RDXilaY2kCR7pSIjAMIY+zSwuJbd3V788N+S1fSnSkve0f9bEa8yzAGz52O63Bn/WpWBjHNlDm4mwQSOxWwFpBFmjNoHfnornU1/7P/F7R6FaqYhen7Muj2cWSBkkUshYYGwyAlrI4o4mYnB9+ycYkxDV1wMxpqumqXFSdoh+Shf8AM+/sQ6pUp+Z1C6pq+nNuexlCJXSlsJySWinyQan5kp0NevOfoeolWtbihkk6XVfH9jmCQvDkMkm6k7K4ogFOhr15z9D1Cq1oUMknS6r4HMEheHIZJN1TZXFEEp0NXzzYckq1oUMlLpdV8DmDQ9N6R8lDKGPDA1jpH5El7Y2l2AZ5XIGa5/iqKn0mlbf3Nei1rTNb8mVI9lEHl4cyUuc1liDGWvcx2d8wcIKy+ApqXS80/wAFfENazr126Gr55tz6mEyKrWhQyUul1XwOYJNPTZhkk29VlcUQSnQ1fPNufUcpkq1oUMlLpbvjnP8ARzBKk9NmGSQ3qsgwSlUtXzzbn1CZJVrQoZKdLd8c359RzBI+X7D1EjW3bn0FpJVoW4pZJOp0+v8AY0pJC8WQwSemMWFM5JTrbtz6D0wSrQtxSySdTptn+xxJIXiyGCT0xiwpnJKdbdsc2HpglWhC1MknU6bZHEmu6R/oVT+7z/dOWXXv0qnOz/oqi1a90a75Pf1ZB/F++kWXwVuhS58/7ZfX/wDI0dCulVt2xzYyiBVaEKWCTqdNsjiRTS1XYYJDWm6CZyClVt2xzYIgVWhClkk63TbI4kk0tV2GMEhrTdBM5JJVuq2ObBEEnoQtTJS62rZ5uOJJL5nt9/0PT7ktG1FyVIKIq2xzn+DtuKqmMITkkqobtka9SSx3/oPYlbai4lIKIq2xzn+DtuKqmMITkknd+HI16kljv/QexK6mouJTsCiKtsfnnLDsKqmMITk13SP9Cqf3ef7pyw+Ih9OqPJ/0adPuU+Zrvk9/VkH8X76RZfBQujS36/2X1+9wdEu2pqLmCnYFEVfT885JVhV0xsS53BQ7vw5GvUkKz8X6D2FXU1FxKdgURV9PzzklWFXTGxLncFDu/CP3FCs/EHsSuqNxKdiURV9PzzkjsSulqLCc7kjXT5hDJT8uLrI9RI1pWeQ0+RIdOruCYwSd6fYMkkqtXaERkkLpxdBqnJI1pWeQ07kh06u4E4wSd6fYMi4EGxFjzySVertBqMghdOLoNU5JHzErPIadwQ6NXcExg1/SP9Cqf3eb7pyy68rpVL0f9FdOHWvc13ye/qyD+L99IsvgZ+RSl6/2y+vHzGdCupUaboy1TkUfMUxuGnckOjV3BMYJOXTnARJI1asBEZBJUab0hqnIo1qY3DTuSHRq7gVUYJOXTnAROCRLqxgIjIJKjT2g6pyKPmKY3DTuSHRq7g1RgkaH5hIJaqt7Lz5gIQq1SoFLBRLVqb88x5yKavkHbBJ1JZEvIFOqre3PwVC2FWqVBMsFEtWpvzzHHmbPYFB1suf0WWLufBvj9gK5/ieroo9X+DTp0S/Q6qu2eyYdsZ7nDJw7j6Lzen1aum5pZ1VUKrJzG0dhyR3Le23iB2h3t9R5L0el8WupaqxzVdF03VzVLs0qIMZZ7gjxODb2ubX1ssq69CbV45kqmnU4ZsekOz449l1pb2nfNKntHX8w/Qbl5PX69fUTk7On01S7Gm+TKkY/YdLjFsp+1oR/WZd6j4fq1dNJ0srqUKp3MmpiwuIBuNxtbyXr9LrPqUy7c/Bx10aXCufNb6VEGcsFEtdt+eY4W4p0w7sHYk6klcECnU/5W5+AhbCr0qIFLBRLXbccLcU6UncHYk6klcECmW+6wQthV6VEClgol/xvz8jhbklqfExwuMVprRMMFGhv05zH5HKFUmlZ2E0ST8WBqwISdN3cJkVWtChgo0P29Oc9x6kLRcgDU5AcSdAFSqSzYUNndbJoupiDd+rjxcdfq08F4nX6vza3Vtsd3To0KDMWJZIA1e0tiRy3I7D+I0P7Td/2ro6XxFdFsryM6unTV7nPnZskMrcYyvk4ZtPju7iu+r4ijqdJx5YMF06qa1JdKzbZ1Z+61P3L15VWGdiyaD5Mnf2PTcuu/wCxKp6faFWTaV30/AL2PhKl8o4usvEY630P9EakKpVJWdiYBJ+LH3GrChLTm/qGST1La4oBTof625+PQrUhVKpb2JgEn4sfceCQlpz9wyKbqW1xQCnQ/wBbc/HoVqQqlUt7EwSNaDSyRoWwagupdcWfPfyHpkVWme64pjBJPwjyCFU6sW/sIgU9C2FqBT8yLMek33RegxP612jcm83cfAeZ5Li+N6kLRuzfoU3k6leadJIAkASAgCLoA5zpvQj+ja1zcrUtSbbvzL9EN2Y1k435ND/ZFN3Tf9iVHT7Qqybas+n4Bex8JT/8co4us/EfBb/M2/6M9IqtE91xT5Ak26Rq5ITdXp/YNQKehLFhT5hdT8zb/oekVWhPuuKfIkm3SNXBCbq5cHYU9CXbYU+YXU/M2/6HpFVoTzcU+RI0erCQU+LfH557FW2FWoixLncFF/4fofuSdMTfPMA/QU6o3EpBT4t8c5Yq2x9qWAyPaxurjYep7hqnVXTRQ6tkJUtuDvKWnEbGsbo0W7+JPMnNeDXU6qnUd6UKD6qRkgCQMUCJAzTdNP1XXfudV9w9TVgFk5z5JYWu2FSBwBH5f/szacE+n2hVk2O1Nhuvij7Q/u+0O7ivQ+G69NK0V45k5+r023KNGRbI5W3HKy9NNRKwct5BRf8Ahz25BVtxTpib5EyTqj6gpBT4v5Y9P+R22FXKj0JvIKL/AMOe3IKtuKdMT6iZIqifUFIJX/l+P+R22FaSo9CbyCz8X8cev/BVtxS8Xr+At6fkletOyyLSCT6c3YaowKbr09wROCQ5q9gwSSp04CZySNadlkNPmdR0XoMLTK7V2TeTd58T5DmvM+M6k1afudXRphSb5cRsD72NiAbGxIuAdxIuLjlcIA/Otp7efFRASVjo6h1XXwRPJigY4xVEkbJZi4ENijAaS0a3a3MkLObFGdQ1tRPXSwioc0/1rrGAAthZFPT/ADRwDbOZ1sRlzxAnE4g3aCC7YHa00ZbG1rnF7mtaHPIDS8gAFxAyBJzsOKsRz+0+lPbdFSsEz2Etkkc4sp4nA2LHPAJkkG9jdNHFqTfkEHL9KZap9DVGWqfb5tPeOGOKGI/knXBxNdJY6fTUvA0aj5OH1DdmU5iqZGD8raMshli/PybnMx655PCdEwN5OzpOlToyG1rWsachUx36i/8AnNdcwd5Lm8XDIK9XmTBva7Z0co7Qz3OGTvx8Vt0+pVQ5RFVKqyfme2xJTCrM0ziyKeFjXRhkROOFkjYm4r4AcRu6+4m4XVT8Wmqtbi/EYvo3UI1VNWzOlhZ1+JzmxNODC5j2OppTJUNFs7Shva0yAyvY0qq63TS3mP6d/vxCapSbjk4+x01HE5jA1zsZF+1mNSSBmScgQMyTlmu2imqhRkxbVTPsq1z2i0xkrJfL335zzDVsSbrjuDTOBSadWQmCQk6cBMkhVz2hpjII+Xed+c8w1bCh1x3BpnBJ6n5MUepJ6VASwUaqtr+vMlQtxVUpZyS/IEn4cfYavkkk27VWDGDM2VRddKG7tXHg0a+7xUfEV09OifsV006qoO6a0AADIDIDgBoF4bc3O6BQMUCG6QEgDkemu15myR0sLSPnDbyTxvPWwRh+GQ4LDCXYmta8OJF3ut2M5b2KRiU1O2NjWMaGsaAGtaLAAbggDA6UfoFX+7T/AHTkPAI0/wAm/wCqqf8Ai/fyIowDydI5oIIIuDkQcwQdQQrEeeie0ZIakUWAmCznwSPcW4GtaC6njFj1mEuaW3LbNLgL9XYpOHA35nbXVwSaraWxmPBc3sO1JH0T3j1HmurpfFV9O2UZV9JVHLzQuacx7j4r0On1aerv9DmqodB4WzpRCbBRqq/Y4Qq0lkTbBS/D2/bmB5ySF4u77BjAqnSsiTYKNVX7/RUIVapRLbJL5dPkPUwU6Hvf05/yOUKvUiYYKGnU5VhzGSTXhz9wd8Em2nbIktztNgUHVRXP032LuQ9lvh9pK8b4nquuqJssHb06dKNmuc0FAEkAOeAmlIpgo3XCGoGnJw8zy+urHn2ZI4GfsRQsdb/kmmPioKPqgDWdKP0Cr/dp/unJPA0aj5N/1VT/AMX7+ROjAPJ0qoRh7ReWGGUaxVEDh+y+QRS//OWQIYHfkKyTX7Un9gd59AmhGsc24sc058ggwajZ+9v1H0K7Ol8U0/8A5LmNfR/9TAe0g2IsV6K6lLUpnM6WnDPKnS3dW5z1CUvUlSaVnYHcUNp2VwVgU6Wru/OeoSvYVetChgo0t3VhyiRofl+WOeQSF1Jsuf6LTAqtCd3kWoEnU6c3HEihTV7Bg2vR2g6yXER2WWJ5n2R6+HNcvxVa6VEU7mvSp1uWdivJOwUCIoA+L5eCpUkuo+aokyINFFWS6UcQ5pbWVjD/AOZsjebJYIyD/vbKP9JWRZoOknTOnpDgF5pzkIY8ziOge72d2WZz0Q2ODQ/0LW7SIdXPMEF7tpo8nEajHwOmbrnXJqFQ3kTqSwM3RWponmXZkpwnN1NKcTXdxOR3DOx/xJuhrtBVTk2OwunEUr+pqGmlnBsWSdlpO4NcbWOmRtrldCq2Y4N9tRhcI4x9KWenYO4zMc8+DGvd/pTYjvJ5Q1pJ3fFloSaN7i4knfmqEebIAESB85oGuHaF+e8dxVUVOhzSxNJqGa6ooi3Mdoctfq3r0On8anavJzVdB7GKuuNSvgymMEiNOAmcldJV6rIIjJWT0LO4tRJOvTZj0zgkvme33DTyBVuIuJTsCjxbY5j9lW3FVTGxLkEqom2eZGvU7PYL2NhY0ZEgON/aLhcm/l4LxviKqquo3V7Hb00lSoNqsCySGD9D3JrImYy0MyQBrtvdKaWghx1UoZe5awdqWS39xgzPfoN5CyrcMulNn5R0h2lX7TxVcMT6Gjaxsb5tZpIQ8uEhFwXNaHud2MgC/tOWcN3NJSsbro50YpqRoMLcTyM5XWe8g8Do0d3mtKaUiG2zdqhEgDW7c2DBVswzMBOjXjsyN/Zd6Zjkk6U8gm0crsaCvoHCpp2O2hR00kjGNOT29nq3vitc2bd7MQBb9PsjVZw1dYLlOzP0DY/Tal2iAIH2cBd0L7NlB3m1+0BxF9dy1oqTJaaNkVYgR7gRQAJXAkwMeela7keI9eK16fXr6faRV01Vk04PH8PBess+L9HH7HpXVEXEp2BR4vp+efkqwq6YixLnckWC4WULpxdc/wAHqkbqtaVnkWkEnS6s2HMYJCmn2DJ0VL+bZ+y37AvG6jmuqPNnbQopRn09a5uRzHPXwKydJcmzgna/Q+G9S1AH0k0PchZBmsr66OCMyTSMjY3V73BjRwFzv5b1o3BESfnlZ07qq+QwbGhJAyfWTNwxs5tDhYHMHtXJz7KydbqtSXpS7jZdG/k3hik+cVrzW1TiHF8vajaf8LHfSIyF3X0Fg1OnprLE69kdytCIOTrOjL4SXUeExnM0zzga25ufm8ljgH+WRh4FgUOmMFavM1z64sNpYaiI8HQSSN/5Yg6M/wC5KRwfCh2w2ZjHRRVDzI1rw1tPKbYhcAyYerHi63NGoIg2lN0emqP0j8hDvhY8OmkH92SVmUTeIYST/eGYL0t5DUjppHNhiDWNDQ0BkbWgNDQBYBoGQAC1pV4IZwfSXoPBVu61t6eoBxCaLIl24vAtiN87ixy1VV9FV3wx01tGmj6S1uzXBm0YzPBezaqIXI4Y9xOmRwnXNywevp92DRRVg7fZW1YaqPrKeRsjd5ac2m17Obq08jZUnOBRBl2TgRXRIAQiABAHP3vppx3fivdnVg8+IyQZbTz9OCSo03Q5nIh4038N6etY3FpFJ0arscxgkvl+32DVySRre9vXn/IQhV6UKWCht02VxxOSTXiz9gdsHR0v5tn7LfsC8bq99Xu/7O2jtXsfVZyWegbZ6WzvpbndOBHJ7b+VJrXGnoY/ntScm4LmJp4uc36YF/ZsOLgsm7xTcqLXMTZvQOaue2o2xOZjqylidhijv7Li3TubnkLuKfy234iXUl2n6LSUrIo2xxMbGxos1rAGNHcAtEoImT6pgSAJICCAPEMLWMaxgDWtAa1rQGta1osGgDIAAAWQB6ugDUVkuN3IZD3ropphEyY9/FOYwAPYHAhwDgRYgi4IOoIOqInIYOK2r0DMchqNmSmlm3suTC/fa2eHuILdMgsK+gs02NKepsw2X09dFIINqRGml3SgEwv55XtuzBI10WOtpxVYuE7o7mKRrmhzSHNcLtc0hwIOhBGoWhIlAAgDnnC3L18F7lSSujz1cA478vVLU3Z2HC2PWEfHvV6VEClnnEd2foo1NWVxwj1j+LFLW/P8McclHpaalBMMFGmra3pzH0HKFVS1jAn5gk/Fj7jVsnQ0zwGRgkAuDQLm1zgvYcTYE+BXjdS1bnzZ3UdqNJ0o6a0tD2XuMkx+jDH2n3OmLczUa58AVlVWkUqWzlnbN2jtXOrcaOlOYp2ZSPG7HfP/AHcMmop6VdebIHWqcHYbE2JBSR4KeMMHtHV7+bnnN3pusumimmmyRlU28mzjlLTdpt8eabSqFg2FPXg5OyPHd+Czq6bQ5M26gZJAQTA4XaO2nww1ZqKotdHWthjMYigx46WF7IGmTEI2Y5C4vcTYNNysm4TktI8Ue1amSqZD86DnvaI7xtY+MxO2cJfnzG2uWmpNg6+H2dUS5iQhQdXI50cLWOfjeQbuta4ufSwucza5zW/TXmQzBt/JawyZEFUmgI/BSzgARjIGLtTZ0VRGY52NkYdzhpzadWnmLFFSpqUMabWDiZejFbs5xk2ZIZYr3dSSnF34DkD4YXZD6S5aujVTen7GirTybro307p6l3VSA01QDYwy9m7uDHEC5z0NjyKmmtOzsU6Tp8QxWuLgAkXzAJIBI4HC76iqYjnhlr9fxovdXhz9zz84PRcO/lqm6lgSTPOE+HD8VOmr9DlHoOHd5K1UhNMsY4pa6fMNLGyNCV1keorpPqRZ8/wNM4JN0au4JjBIc0+wZOP6dQbRqqiL5pHI2KnaAx7JGxuMjmgPf9IEZdkcgeK8L4ijqVdRtLdnf03SqVJ03RDojBTMZL1bjUOAc981nyNcR2gLZNzJzGZ4la9PoqlTuTVW2dPiWmoiCsiJyE+RIwGSuiZwGD7U9Q5mmnA5hJ0JhJsqesa7LQ8D6FYulooyLKQJMAc6wJOg1QrgaSZ+JxPH4AXQqYwTJ4xI1BBEcUROQnyBzrC5OXPJO6AwZtobmfWfQe9dHT6DquzKrqRgyKIksBvnn9qz6tCprapLoqbVz7XWWoqDS9JOi1NWsPXsu8DsyM7MrbaAH2hyNwor6VNfcVTW1g4HopQbTpK5sssUz4SOpf1kjHuEV+z7ZzbqAOYGq5aen1E8Grqpg7kG+mQ8/wAF9Am6sHnRBBltMvO/enojtDVOS6zdv8vrS+ZtvznmGncSy+uflbuT0T3C1RgsPM+XuRpfmwn0FT4t8fnnsO2wq6YiwnO4KP8A8fofuSdMTfPMA/Q9skLTcGxR1Kaal4gpbWDOgr75Py5jTx4Ljr6Favt+eexvT1EzNHJYosO78EvYfuQQhEU3AIkr7jsKdhGTT1zm5HtDzHcVm6E8DnzNlDM12h8N48Fk01kZh7Tn9kd59B8clpQtxGv71d9wtsKqwj5TyFrSRnbjoiil1OEKpwpZqZJy89o+Glu4L0OnRRTjJz1VNnzd58tVdUfUlSbXZ9+rF+eneVwdadb1HTRGmxlrMowqiuDcmdo+X171pR0aqrrBFVaRr3zFxzOfDS3cF2dOimnGTGqpvJ4d58tVVUfUlHnP2tOXqlf+XPcdtj3bLl5K4Uegjxnu05+ijxfxxzA7bln/AIv/AFS8Xr+At6fk+ivWtsi0gpfTm757+Y9UCq1R3WFE4BJ+IeCQqXTi/wDYTJXT1p4FpPrDM5uhy4bllX0FXd559y6eo6cGxgrGu1yPA+hXLX06qMm1NSqwfdZZKwVkRAZK6c+QQWH43JaQkromMhAtcb3GXPeh3DAkm9znfXihKMBkLpz5BAYfjclpCT41rvybr8PVadKqK1JNa8Lg05F/jPw4LvadRzqxAW5/b+KEnT6/2EybCmq2tjG855DXU68Fy9Sl9TqPSa0tU03MWoqHP32HAaePFa0fDqm+5NXVbPjj45fG5ba47rGceQEX5fb4cEmnUNWIC3P7fxQk6QbkcfDP43p60+24o8w6v+W76lPy9/8AoeocfHL43KtaWbCjyLFyP1I1+jCD0noQSwUa2vXnMfgcIVSSd8ib2BJ+HH2GrkhN1WdgiBsq0IUsLqNb9/XnPYcIrKlSnd3FJkwVhbrmOG/wKw6vQpzTY0p6j3NhDOH6Hw3rkqpqTiqxsmng+tkoQ5C/80pHBAJwIjkk7BkgjIDZOEEhf+aWpjg+VYPybu71WvRS1oit+FmmOXu9y7n4cfY58kDfly3oT1Zt6BgcPgm6VtYUnnF/Pcp1v98/69StKPQHiqVK3uTIE29yT8OPsPIA35ct6E9WfsGBLfBN0rawpPOP+e5Trf75/wBeo9KPQb4qlSt7iksA+CUaEEsVOmre68uZKlbCrVSgmGCiG70255Dxkk14cg74FOprGRKcgp01b35+SpWwq1UoJhgohu9NueQ5jJJqFkHfAh1tNUVw/C1IKVczIK46Pz5j1G9ctfwzyvsa09Vbmwa8EXBuFg7ZNCtwy+OCmPIZBCsAlNgFvFTD3GJcALk2H1KpEa6srLgtbv3n0C6Ol0Kp1YMq+osZMBp8PO/iuqmFZmTuLj4+njuTqadhILHfn8eanS/5X5+Rytj1iCvUokUM82O7L44blEN9thytxafD18U6YVmDuTvr9PHcipp2EjzhO/P44b0oa7rjlbHvEFepRIoZ4wndl8cNyjS322HK3LCfhxS0vy/LCVxHtV8ybLIaYuKNCd3kNXkSHVpyCU4JO9XsGASVOntCZyV0LqTZBpjJWR8tO7yGokOrT3AlOCTvV7BgrIVOntCZyV0l1Jsg0xk9xvLTcG3xwSq6NNXdkarawZ8FeDk7I+R9y4+p0nR6m1NaqMvVY5LwNkRGAyYs9e0ZDtHyHj7lr0+m68E1VKk108hebk91sgPBdlPQppus+Zg+o2fIvtr5e5U69PcJKcDa+unD8UQ6s4Fgg22mnD3J6XTgczkA++nn8ZpKvVZA6YyWDfv4o+Ws7hq2Ivtr5fGSHXp7gVM4G19dOHvKcOrOBTGCDbaacPciHTjATOSvw80lXq7RumMlg37+KPlrO4athQ69Pdzn2BUzgUa35BCJU0ouJSCiatsc5/pVtxVUxlEuQSqhO2Rr1JLPf+g9hVtKLiU7AomrbHOf6VbcVVMZRLkEnZ+HI16klnv/AEHsKupKLiU7AomrbH55y5VhCqmNiXJ9YKlzNMxwOn4LHqdKmp2zzJdNbWcHqerc7LQcB6nel0+jTT35/A6q28GOQuipKLmanYLHj71E1bY/I7C0K6Y2E53DDw/BQ7Pw5GvUsPH8EK78X6D2EhXVEXEp2Cx4+9RNX0/POQOwgK6Y2E53IBQ7Pwj9yQrvxfoPYVdUbiU7Aomr6fnnIKsKumIsS53JGmnyCWCjQ1fn0HqFVrW4tLBJ0ur0/scwKF4QySeqcXFEZBToavz6D1SKrWtxaWCTpdV8f2OYJC8NmGRT1asXFEZCylUNXzzYeqRVa0LSwSdLqvgcwSF4bMMknq1YFEZKylUNXzzYeqRVa0KGCTpdV8DmCQnpswySbeqyFEZJSqGr55sOZFVrQtLBJ0Oq+BzApp6bMIkkN6rIIjIJKh03zzYJkU9aFpYJOh1XxzccwVkvl+32Hq9/uSNbfp6857i0iq0LcUsEnU6bZ/scSKF4sg7Em6UrqwpkFOtv05z9j0iq0IUsEnU6bZHEiheLIYJNqLqwpkFOtu2ObDhCq0IUsFLqdNsjiRTS1XYOxJtRdWFMgp1t2xzbn0HECq0IUsFLqdNsjiRTS1XYOxJtabqwTIKdbdsc259AhIVWhClgpdTVs85/g4kU0tV2GCTa03QK4KVU3bHNufQISFVoQpYKdTVs8359BxJXS1vzQ9IrSrDJWSS6fagqyQU9Pf3HVsSP/s+gfxJHUyvcKdyVV9rFTlEnR2oHkAo6WH7sdeRR/wDZ9A/iBR1M0+4U4Yqup2sVOUSdOEDyAUdLtHXkkL/yP2D+JIr7qQWGRT6nYwp7kKtYE8kFn0u0deQQv/IwfahRV3UgsMCn1exhT3IVawSAUdLtKryKVPe/oD7UCKu9fUF2sin1e1hRkVexIBR0uxFV5FaEH//Z"/>
          <p:cNvSpPr>
            <a:spLocks noChangeAspect="1" noChangeArrowheads="1"/>
          </p:cNvSpPr>
          <p:nvPr/>
        </p:nvSpPr>
        <p:spPr bwMode="auto">
          <a:xfrm>
            <a:off x="307975" y="-2438400"/>
            <a:ext cx="54006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8202" name="Picture 10" descr="http://upload.wikimedia.org/wikipedia/commons/e/e0/Blue_house_isometric_proje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-99392"/>
            <a:ext cx="6840760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1.bp.blogspot.com/_iv6ASYFztAs/TTu2p8lARPI/AAAAAAAAADM/7ZkP2hpgLI8/s1600/ISOMETRIC_F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1" y="-27384"/>
            <a:ext cx="7547759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media.openttd.org/images/screens/1.0/20091018_panswat_tongvorar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078" y="-99392"/>
            <a:ext cx="9302155" cy="704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ástupný symbol pro obsah 2"/>
          <p:cNvSpPr txBox="1">
            <a:spLocks/>
          </p:cNvSpPr>
          <p:nvPr/>
        </p:nvSpPr>
        <p:spPr>
          <a:xfrm>
            <a:off x="1699591" y="6483975"/>
            <a:ext cx="6320880" cy="637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cs-CZ" sz="1400" dirty="0">
                <a:solidFill>
                  <a:schemeClr val="bg1"/>
                </a:solidFill>
              </a:rPr>
              <a:t>Zdroj: http://www.openttd.org/en/screenshot/1.0/20091018_panswat_tongvorarat</a:t>
            </a:r>
          </a:p>
        </p:txBody>
      </p:sp>
      <p:sp>
        <p:nvSpPr>
          <p:cNvPr id="11" name="Zástupný symbol pro obsah 2"/>
          <p:cNvSpPr txBox="1">
            <a:spLocks/>
          </p:cNvSpPr>
          <p:nvPr/>
        </p:nvSpPr>
        <p:spPr>
          <a:xfrm>
            <a:off x="1259632" y="6353123"/>
            <a:ext cx="6985036" cy="704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cs-CZ" sz="1400" dirty="0">
                <a:solidFill>
                  <a:schemeClr val="bg1"/>
                </a:solidFill>
              </a:rPr>
              <a:t>Zdroj: http://commons.wikimedia.org/wiki/File:Blue_house_isometric_projection.png</a:t>
            </a:r>
          </a:p>
        </p:txBody>
      </p:sp>
      <p:sp>
        <p:nvSpPr>
          <p:cNvPr id="12" name="Zástupný symbol pro obsah 2"/>
          <p:cNvSpPr txBox="1">
            <a:spLocks/>
          </p:cNvSpPr>
          <p:nvPr/>
        </p:nvSpPr>
        <p:spPr>
          <a:xfrm>
            <a:off x="1483754" y="6347620"/>
            <a:ext cx="6760654" cy="465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cs-CZ" sz="1400" dirty="0"/>
              <a:t>Zdroj: http://vmeg2010.blogspot.cz/2011/01/isometric-to-orthographic-views.html</a:t>
            </a:r>
          </a:p>
        </p:txBody>
      </p:sp>
    </p:spTree>
    <p:extLst>
      <p:ext uri="{BB962C8B-B14F-4D97-AF65-F5344CB8AC3E}">
        <p14:creationId xmlns:p14="http://schemas.microsoft.com/office/powerpoint/2010/main" val="248648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890168"/>
            <a:ext cx="8229600" cy="4525963"/>
          </a:xfrm>
        </p:spPr>
        <p:txBody>
          <a:bodyPr/>
          <a:lstStyle/>
          <a:p>
            <a:r>
              <a:rPr lang="cs-CZ" dirty="0" smtClean="0"/>
              <a:t>Jádro počítačového programu/hry</a:t>
            </a:r>
          </a:p>
          <a:p>
            <a:r>
              <a:rPr lang="cs-CZ" dirty="0" smtClean="0"/>
              <a:t>Usnadňuje práci dalším vývojářům</a:t>
            </a:r>
          </a:p>
          <a:p>
            <a:r>
              <a:rPr lang="cs-CZ" dirty="0" smtClean="0"/>
              <a:t>Dokumentace je návod k použití</a:t>
            </a:r>
          </a:p>
          <a:p>
            <a:endParaRPr lang="cs-CZ" dirty="0"/>
          </a:p>
          <a:p>
            <a:r>
              <a:rPr lang="cs-CZ" dirty="0" smtClean="0"/>
              <a:t>Metody pro převod souřadnic, vykreslování, načítání obrázků, atd</a:t>
            </a:r>
            <a:r>
              <a:rPr lang="cs-CZ" dirty="0"/>
              <a:t>.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Engine</a:t>
            </a:r>
            <a:endParaRPr lang="cs-CZ" dirty="0"/>
          </a:p>
        </p:txBody>
      </p:sp>
      <p:pic>
        <p:nvPicPr>
          <p:cNvPr id="1028" name="Picture 4" descr="C:\Users\Tonny\SkyDrive\SOČ\Prezentace\ko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1" y="1196752"/>
            <a:ext cx="8694379" cy="3206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0" y="4365105"/>
            <a:ext cx="8694000" cy="2252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0405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Canvas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Kreslicí plátno</a:t>
            </a:r>
          </a:p>
          <a:p>
            <a:r>
              <a:rPr lang="cs-CZ" dirty="0"/>
              <a:t>Zvolená </a:t>
            </a:r>
            <a:r>
              <a:rPr lang="cs-CZ" dirty="0" smtClean="0"/>
              <a:t>technologie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Dobrá podpora v prohlížečích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Velmi rychlé </a:t>
            </a:r>
            <a:r>
              <a:rPr lang="cs-CZ" dirty="0" smtClean="0"/>
              <a:t>vykreslování</a:t>
            </a:r>
          </a:p>
          <a:p>
            <a:r>
              <a:rPr lang="cs-CZ" dirty="0" smtClean="0"/>
              <a:t>HTML5 element</a:t>
            </a:r>
          </a:p>
          <a:p>
            <a:r>
              <a:rPr lang="cs-CZ" dirty="0" smtClean="0"/>
              <a:t>Kreslení pomocí </a:t>
            </a:r>
            <a:r>
              <a:rPr lang="cs-CZ" dirty="0" err="1" smtClean="0"/>
              <a:t>JavaScriptu</a:t>
            </a:r>
            <a:endParaRPr lang="cs-CZ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cs-CZ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1447152" y="6217567"/>
            <a:ext cx="62646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1400" dirty="0" smtClean="0"/>
              <a:t>Zdroj: http</a:t>
            </a:r>
            <a:r>
              <a:rPr lang="cs-CZ" sz="1400" dirty="0"/>
              <a:t>://www.zdrojak.cz/clanky/canvas-rikejme-tomu-plocha-na-kresleni/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15793"/>
              </p:ext>
            </p:extLst>
          </p:nvPr>
        </p:nvGraphicFramePr>
        <p:xfrm>
          <a:off x="1451992" y="1196752"/>
          <a:ext cx="6288360" cy="50563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13500000" algn="b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103264"/>
                <a:gridCol w="3185096"/>
              </a:tblGrid>
              <a:tr h="63204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PROHL</a:t>
                      </a:r>
                      <a:r>
                        <a:rPr lang="cs-CZ" sz="3200" dirty="0" smtClean="0"/>
                        <a:t>ÍŽEČ</a:t>
                      </a:r>
                      <a:endParaRPr lang="cs-CZ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3200" dirty="0" smtClean="0"/>
                        <a:t>OD VERZE</a:t>
                      </a:r>
                      <a:endParaRPr lang="cs-CZ" sz="3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r>
                        <a:rPr lang="cs-CZ" sz="3200" dirty="0" smtClean="0"/>
                        <a:t>IE</a:t>
                      </a:r>
                      <a:endParaRPr lang="cs-CZ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3200" dirty="0" smtClean="0"/>
                        <a:t>7.0+</a:t>
                      </a:r>
                      <a:endParaRPr lang="cs-CZ" sz="3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r>
                        <a:rPr lang="cs-CZ" sz="3200" dirty="0" smtClean="0"/>
                        <a:t>FIREFOX</a:t>
                      </a:r>
                      <a:endParaRPr lang="cs-CZ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3200" dirty="0" smtClean="0"/>
                        <a:t>3.0+</a:t>
                      </a:r>
                      <a:endParaRPr lang="cs-CZ" sz="3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r>
                        <a:rPr lang="cs-CZ" sz="3200" dirty="0" smtClean="0"/>
                        <a:t>SAFARI</a:t>
                      </a:r>
                      <a:endParaRPr lang="cs-CZ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3200" dirty="0" smtClean="0"/>
                        <a:t>3.0+</a:t>
                      </a:r>
                      <a:endParaRPr lang="cs-CZ" sz="3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r>
                        <a:rPr lang="cs-CZ" sz="3200" dirty="0" smtClean="0"/>
                        <a:t>CHROME</a:t>
                      </a:r>
                      <a:endParaRPr lang="cs-CZ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3200" dirty="0" smtClean="0"/>
                        <a:t>3.0+</a:t>
                      </a:r>
                      <a:endParaRPr lang="cs-CZ" sz="3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r>
                        <a:rPr lang="cs-CZ" sz="3200" dirty="0" smtClean="0"/>
                        <a:t>OPERA</a:t>
                      </a:r>
                      <a:endParaRPr lang="cs-CZ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3200" dirty="0" smtClean="0"/>
                        <a:t>10.0+</a:t>
                      </a:r>
                      <a:endParaRPr lang="cs-CZ" sz="3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r>
                        <a:rPr lang="cs-CZ" sz="3200" dirty="0" smtClean="0"/>
                        <a:t>IPHONE</a:t>
                      </a:r>
                      <a:endParaRPr lang="cs-CZ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3200" dirty="0" smtClean="0"/>
                        <a:t>1.0+</a:t>
                      </a:r>
                      <a:endParaRPr lang="cs-CZ" sz="3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r>
                        <a:rPr lang="cs-CZ" sz="3200" dirty="0" smtClean="0"/>
                        <a:t>ANDROID</a:t>
                      </a:r>
                      <a:endParaRPr lang="cs-CZ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3200" dirty="0" smtClean="0"/>
                        <a:t>1.0+</a:t>
                      </a:r>
                      <a:endParaRPr lang="cs-CZ" sz="32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80506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Dokumentace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984" y="1144612"/>
            <a:ext cx="5974368" cy="5596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6445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 smtClean="0"/>
              <a:t>Především vhodné pro vývoj her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smtClean="0"/>
              <a:t>2,5D zobrazení – umožňuje zobrazovat horizontální rozdíly (na rozdíl od čtvercové sítě)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Další druhy vizualizací</a:t>
            </a:r>
          </a:p>
          <a:p>
            <a:pPr>
              <a:lnSpc>
                <a:spcPct val="150000"/>
              </a:lnSpc>
            </a:pPr>
            <a:r>
              <a:rPr lang="cs-CZ" dirty="0" smtClean="0"/>
              <a:t>Studijní účel práce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6729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cs-CZ" sz="6600" b="1" dirty="0" smtClean="0"/>
              <a:t>PRAKTICKÁ UKÁZKA</a:t>
            </a:r>
            <a:endParaRPr lang="cs-CZ" sz="6600" b="1" dirty="0"/>
          </a:p>
        </p:txBody>
      </p:sp>
    </p:spTree>
    <p:extLst>
      <p:ext uri="{BB962C8B-B14F-4D97-AF65-F5344CB8AC3E}">
        <p14:creationId xmlns:p14="http://schemas.microsoft.com/office/powerpoint/2010/main" val="337010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Možnosti rozšíření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Přibližování / oddalování (zoom)</a:t>
            </a:r>
          </a:p>
          <a:p>
            <a:r>
              <a:rPr lang="cs-CZ" dirty="0" smtClean="0"/>
              <a:t>Pohyblivé sprity</a:t>
            </a:r>
          </a:p>
          <a:p>
            <a:r>
              <a:rPr lang="cs-CZ" dirty="0" smtClean="0"/>
              <a:t>Export / import mapy pomocí XML nebo JSON</a:t>
            </a:r>
          </a:p>
          <a:p>
            <a:r>
              <a:rPr lang="cs-CZ" dirty="0" smtClean="0"/>
              <a:t>Stíny</a:t>
            </a:r>
          </a:p>
          <a:p>
            <a:r>
              <a:rPr lang="cs-CZ" dirty="0" err="1" smtClean="0"/>
              <a:t>GitHub</a:t>
            </a:r>
            <a:r>
              <a:rPr lang="cs-CZ" dirty="0" smtClean="0"/>
              <a:t> + </a:t>
            </a:r>
            <a:r>
              <a:rPr lang="cs-CZ" dirty="0" err="1" smtClean="0"/>
              <a:t>Apache</a:t>
            </a:r>
            <a:r>
              <a:rPr lang="cs-CZ" dirty="0" smtClean="0"/>
              <a:t> </a:t>
            </a:r>
            <a:r>
              <a:rPr lang="cs-CZ" dirty="0" err="1" smtClean="0"/>
              <a:t>License</a:t>
            </a:r>
            <a:r>
              <a:rPr lang="cs-CZ" dirty="0" smtClean="0"/>
              <a:t> 2.0 -&gt; kdokoli se může přidat</a:t>
            </a:r>
            <a:endParaRPr lang="cs-CZ" dirty="0"/>
          </a:p>
        </p:txBody>
      </p:sp>
      <p:sp>
        <p:nvSpPr>
          <p:cNvPr id="4" name="AutoShape 2" descr="data:image/jpeg;base64,/9j/4AAQSkZJRgABAQAAAQABAAD/2wCEAAkGBxAHEhIUEhMWExMXFhgZGBcYFxgbFhscFRUXGBYbEx0YHyggGBolHBUaITEhJSorLy4uFyQzODMvNyktOisBCgoKDg0OGxAQGzcmICQ0LDQ1NjUvLCwsNDQ0LCwsNDQ1NCwsLDQsLDQ0LCwsLC8sLDQsLCwsLCwsLCwsLCwsLf/AABEIAI0BZgMBEQACEQEDEQH/xAAbAAEAAgMBAQAAAAAAAAAAAAAABAUCAwYBB//EAD4QAAIBAgMFBAgFAgUFAQAAAAABAgMRBBIhBTFBUWEGE3GBByIykaGxwdFCUnLh8CNiFDOCsvEWF0OS4hX/xAAaAQEAAwEBAQAAAAAAAAAAAAAAAgMEAQUG/8QAMxEBAAIBAgMECgMAAgMBAAAAAAECAwQREiExBUFR8BMiYXGBkaGxwdEUMuEz8RUjQgb/2gAMAwEAAhEDEQA/APuIAAAAAAAAAAAAAAAAAAAAAAAAAAAAAAAAAAAAAAAAAAAAAAAAAAAAAAAAAAAAAAAAAAAAAAAAAAAAAAAAAAAAAAAAAAAAAAAAAAAAAAAAAAAAAAAAAAAAAAAAAAAAAAAAAAAAAAAAAAAAAAAAAAAAAAAAAAAAAAAAAAAAAAAMI1Yzcoppyja6vqr7r8r2AzAAAAAAAAAAAAAAAAAAAAAAAAAAAAAAAAAAAAAAAAAAAAAIu0sPPF0pxhUlSm16s42vGS1Ts9Gr7096A+ex9I2I7NVVh9r4dwf4cRRTdKa/Nlevio3a5B3Z32ydr4bbMM+Hqwqw5xknbpJb0+jDicBSbe2jLBVKCvlhfNLqk4p36JSb8kSrXfdG1ttlLT21UwtSpGmoSnVk3mk36snNU6bf5l+G39qOzVyLc17t/tHh+z0YutJuUvZjFXlK29pXSS6tkGvT6XLqLcOOHOS9KWDzRtTrOD3yyxun0je8vLyuc3ba9jai1Jvy92/Ofd3fVYbM9IGAx8pRcpUbXadVRjGVvytSevR2Y3V6jsrU4IibV338Oa92ftjDbTv3NWE7b0nr7t9hExPRiyYcmKdr1mPfGycdVgAAAAAAAAAAAAAAAAAAAAAAAAAAAAAAAAAAAAAAAAQdsbIw+26bpYinGrTfCS3cnF74vqgPkfaL0XYzs7J4nZNapK2+mpWrJf2S0VVL8r1/Uw7u0dm/TNiMG1Tx1LvUnaU4rJVi1vzwas3zXqg2dpjdt4XtlCnLBYqLqQbfcyWWTutVJSWaPirrxJVtwzuhau8bOao1u4qd27p97H1XvjZSkovwnd/xF07bclMb780T0p4uVbHVI39mEIR6XWZ285NimPem76Ls/JwYZiOsy5WMkteC0Xlv+xycT2KamI590dPP0Zezq9/8skU2xtlM/DHHbr55Ck6bVm8/NNqy8ty6cbEJps7N63naYi1vb0j9R9Z+crvB9p8XhIqDr1ZLgu8kvdru8WV2i89JUZOy9JvvNec/CPl0hcYH0jYzBq0stRX0Uk3LwzJrN4s7E2iNurFk7Bwz60X29kRv+ebq9l+krC4hR76E6Eret+KCfitbeRLjh5ebsTV44m0RvHvjfz83XYTaFHGW7urCd1dZZJ6c9Ce7yZiY6pIcAAAAAAAAAAAAAAAAAAAAAAAAAAAAAAAAAAAAAADm+1XYrZ/aZf16ajUeiqwajVX+q3reEk10A+Tdo/RBjdmPvMJUjiILVaqnWVlw/C/FNeAd3crhe0+LwVWEqzdV07K1S+ZqE07OW9tZbXd7Js7u5tCw7R9qKXaDEzrqLpZknlk09VBR0a4G3T5qRXht7WnFk4Y2R1L2VvW/3fu0a7Y4naIa65pjZslVu+iV39PqUzh5tP8AL5wzpSyJt73q/t5Ge2LvbsOoisbyzpvi97/liPodl1NTvO8vKc1L1nu4eH77yqca/HqYn158wzpVMvrvhuT+F1zM96b8mutq3pxZOnh570uptStKzc3HXRR0d+Gq1v4FcYK05qfQYb/8kb793nrP0+7pNk9s8Vs+LdTESqX3QaUn75a/QjN8m+1Y+bzdT2PjveOGvD7In9+fevtkekx1Wo1qDeu+ldu3Nx/ct9Jt/Z5+q7EvhrvF4n2d/n5O0o7fwtZpd7GLe5S9RvwzWuSrkrb+svIvivT+0bLCE1UV001zTuTVsgAAAAAAAAAAAAAAAAAAAAAAAAAAAAAAAAAAcn2j2h/+hGdOMYypJuLlJJ5pR3qGZPVPkpPwVm5ViELTLhcRsx1lrZU75YK7lKfKzk93VaWXFF0Qq3S6nZfDbNwNaviKaqPL3dGEleF5P1ZJPVes273vZNreiq22+zbosFtRkikd/wBnzGtsaE1eLcdbLit9uJbw47dOT1MvZm0b1Q5bOr4Z+prb8r59GdjHkr/Sfkw302XHLGG0Z0rqcb3330ZKuqvXlaN1cZJjlMJsNp06trtx8f2NManFaY35LYz78t0mVVVFaLvm00fv+BbbhtHq9630s7bRLbmzNLhvfluX85FWXFHSGvDn3tET0bJVLvovn+y+ZRXB3tt9ZvO2/RlCWmZ+Xh92Z703bcGaKxx28+f8Itvxe98kQtj4YWY81slvbP0jz+2/D4udG8abyri+LfTr1KJwRfnKd7Y7W4K93We/3fufh7lKUass05NLjJ6t+F/mRvHDG1YXRPDSZxxER4+fvP1WWG208Brh1Kn/AHuc1J/6YtRXnchXHeOcz8mCez66n1808vhE/wCLDC9ucbC39ab6vI18YNslPpO6UJ7F01o/9cfHeY8/Jd4D0g4m2WUqVSV9+Rxt+pqWr8F5EZzXjrDz8nYcxO1Z/UfFYf8AcVUGs+SfOMIyv5O7Sfj8BTPeZ/ryUT2Ne0bY53n3cvmv8J23wGJko944yfBxfxtdLzsXelr4vPy6LPjna1efz+y7wmOpY3/LnGfOz1Xit6J1tFucSz2ras7TGyQdRAAAAAAAAAAAAAAAAAAAAAAAAAAAAVu0dj0sTTlFUqebK4xvGOibu0nZ2vr77nYclqxmylGi4wSc3KLu1ezulpyST3cr82d4ue7nDy2cv6VqFSNDDRp5u6U2pJc1H1M3ufmVXnaN3v8A/wCftjrqJi3Xbl84/D5Tayh4r/azkXfT+iralPh9pZQ3y8V/tRbXNMKp0sWtb4faGqpQU4Ruk1me/XjI9DFMXiIl4GpwRWJ3jvn7yrq2yqc4tq8Xru3aX4PwO201JjeOTzbYKzG6LV2RUo6wkn52ZTbSXrzrP4V209o5xLU62Iwm+/mrr3kfSZsfX9ob5KdWdPartaUb87P7ko1c7cMw7GbnzhMW1adVq94rfquPDcTplxTbm121vFGyZSxEXFtSTb68XuOTSLzvHe34dXFMe8Tz/LOHCPv8OPvZ3Ni4Y2hLTZuO3D3d/n2s5yUn0Xz/AGM9MHe359XEzFO6PP0I/wBTV7uC+rE4nKZ+Pnbp4MnUz7nZcX9vuVTjaY1XF0naPH9ftgpZ+kPc348kSjBMc5U21sX9WvKv3/z6yyTzr8sfc39kV2q0YsvFHhX5f9R9fcl7PxcsP7N4x6b3793zM2THFl84oyxtWOGPrPn5+5YS7RKH+XFSluzzvK3hd3fyJ4Ozslo4pnaPY8HUeg4+CNp27+qdsTtPtHM1DEPLx7xKUI9Enr5J+4szTXBG3WVf8DT3ryrPz2/G30dH/wBy3h3ZxjXVtXFOCv8A2tyldeXmV4rZZ53jaPqop2LbJ/W23v8A8dD2a7cYbbklTadGq90ZNWl+iS3vo7MtiWbW9l59LHFbnXxjp8fB1J15oAAAAAAAAAAAAAAAAAAAAAAAAAAGNSCqpqSTT3pq68wROzhe0fYZVczw8E1fMoXs075mo30s+C4X5bst8NuLekvZ0va18dOG/c4jG9n+5msrtm0s96ktbNPVNq/uKK6iY5WjnD6DD2jWbbz0lBxOzZUKTb/DPXzl/wDSN+LUxNY2QmceW/D4z9/+1WoJqS8fjr9S+NVbbZ3/AMbWd67eZexjnS8DRGonZj/h7x0YZNIPw+Kt9SUaqJ2hVOgmKxb3fVrqYGnWbzRT0X77iGTLSZ5w5Ts2uSZiYV9TY8HG6bTS147t49DitXeJ2ebfQzG/saJ7End5ZJ7t+m//AIK7YNp5Tur/AIGSejUsPicNqs3k78SPDkjohGLUYucbn+Nr01aS8bxfPiWemy1jhmPoh6XL3tq2y3vj7n/NDv8AJiesLI1lu9tW1oVPaTS5cPPmTpnxb72hO+sm8bTyhup7RpT3ysuTT+JZbLivz3Sx6msdZSqeMp1fxx6K6+P2M1uG3SXrYdXjnnNo+bKrW73RPTi09/RE9Ppotbe3Q1vaMzHo8c++fwQg56LRcX9F1NOpz8EcNev2ZNFpJzW3nlWPO0Mu+4J2h8H49PmZcGk4v/Zfz7W7V9oU5YccerHn5fdtovO037PLc39l8TNnv3VehpsN714rTt9/8+/uW9DatLDq0aMXJdFZeLd3cwTp8l533V59PTi4Y5z56pOE7UYyE0oVJRT/AAQ0Xjre3joWcM46/wBvnzVW7L0cRvfnPs5fSPzLq9mdoMVT9apiLRt7LtLfueaS0fRXRlnVZI5Rz8+x5Wbs7H1iOGPf+17hdu1otb5p8JpRk1zpqnDM9bb426kaa69d+Pn7vOzzcuGkf1lZU+0MabtXg6O6zzKSd+mkl/6mrFrMd/Z58VE45hb0qsayvFqS5p3XwNatmAAAAAAAAAAAAAAAAAAAAAAAAa6tCFZNSimnvujkxE9XYmY6Od2j2OpYlVFGclnjZqVnHo918y5tv5Wz/wAWsf1nZrprstZiXH7Q7DTw9nkbeilku00+MbK+j4PXf0KbRmpO22728fbm8xaeve5rbuwp7HalZunJ6PlLin4715k9PqePes9YenpNVjz3mvfPOPz+2nBbEqY6lmg07Nq3Jp6fR+YvqIpfaVmTUUrWcNuseYQYUnOcVud8rvwb0s/NJF98nq7rItWkRmjp+J/1vxuz54B2mtJXa+q+vmcw6iLRtCusYs2S0V9/78+1Cj6tunqv6P5e8vjKj/HiIifDlP4/Hze2vmjz1Xn+5KMqE6aJmaT58y8vul5P+dGSnUTM80P4dYrxxHv8+z7MJ4eEm04pp6rRea+pZXPG20xuzZOza2vt4+f9R6mzaT0cUuUkreUrfxkOKm/RVbsym3DaNvCfPmWp7Jpz/DZrerv4Fu2G0cuUsU9mTvtMdGmrsaFrpyt5XXjoQrTHM7TOyGbs3anHTo1PZCjum0vAvvo+GN4lipgiZ232ZT2ZWorSq7cdZfczRTeduJsvotRipvW87fF5HDYlOymn4v7ouyVzVjhm3Jnw4c1repPOPFtVfGa6RfDhf5lUae8xvENv/kNdXes/bm9ji8RCP+Urc09evPUWm222xj1OprG803j2eZb8NtKUGl3NRXa9n1pO/LdmZmyYrRG8tte2vR02jF+fn3y7DZ/abA7OcVOliqckrupWoSlNcP6ataP6re883Jgy36THwl5efXWzTvf7cl9hu32zal408RCin7U5qSqSfG2db+svcZraLNHO1d/szxakz1T9n7ZwuIu6eIpRhq7xnF1JW/FOUm39bceBC+K8cpr+lkcM9JTaWPnhXmpNxcuEm5Zrbm6cU3bhe6fgWYM98XKOn0Qvhizo9kbX/wAc8k4OnUtez3SStdx4rfudvM9XDqK5enVlvjmnVal6sAAAAAAAAAAAAAAAAAAAAAAAAAETGbNo41SjUpxnGXtJrR/qXErnFSbcUxzSre1edZ2VGA7HYbZs5zoudPNvhmzU+mkk3p4/Ahm09Mses15u0M+bb0k7zHftz/1TdpfR3HacpVKNRU6kvai4vJJ83Z3i+qv4HMWCcdeHfdt0XbNsEcGSvFWe7z3exs/6Ur4zDOjiu7nNezVpyea6TyykpJK/Oz1vwMttJkpfjxT8FUdoRjzceHfaOm/2cTtLsVisC/Wpzkn7WRZk1uurfJ2bXgaJm8dz3KdtYb+tPf1ifPP9K7FdmcZSs40as1wapTuuk1a6XUnS0z1jZfTtDT22ibxEx0nf6T59vVBp0+5d6tOcY7pXTXS6vo/qLxbbk2eli/8Aw2iZ743id/d5596Ti9kuMM9J99R/NHWUOlRb425vz610z7zw35Sy4tTjmfQ5fVnu35eZ8J70XC0P8T6rkk3uvopeD4Pp7id7zXns2ZcnBHDmjl493+T5hljNnVcFbOrfllwfR9RTNW/RTjvS88MTz7p8fPf849miFOVS7jFtr2l/PmTnJt1XbV33jlPfHn6T39J9mTwM4RzKN4dPw878l8i7FrdvVmXl5tNh4uKnSfpP6+3uY0IO6jwe77fYjkvtzhtwxGOvDk6d0/ifwzxGzamGV3FqPB/lfXp/wKauLRwzLLfT465N8c9ensnw93h8vBhSw0693GN2vaXy/Zj+R6Oecrsmnx359LR1jz9J+DyVN0nuafGL0f8AOpKc0X5xLmHDETvTn4x5/wCpbsNs+eITdNZlxjfVfb5Ff8vg5WRy4cMTy+Mef+pX+yO09XA2p4jPKMd0v/NT9/tx5xfDc9xiz6WmT18XL2d0/pizdmekrx6efh56e6XY0J0doWqQ7qUnpd60qiX4XderLo1mjrvV7+ZaLU9Wd/zHn5PFvE1nhtG0w0VNh4PEZlLCwknduDpx72GbfpvnFttpxv06SjNkj/6/SEcPSYRKPZvCU83c0bNK0u4dWm2tbZ4Umpwnq9Ypp/l5XVvnydN5+G/33jz1QmK1dF2Z7OywE4S9eEIX0qNSqNuLWsk22vWvfTctDdp8OSLcd+Sq94mNodabVIAAAAAAAAAAAAAAAAAAAAAAAAAAAAAAAAMalONRWkk1yaugROyvp7AwVKWaOFoKWvrKlTUtd+trkZpWesLb58l4iLWmdvbKJiex2zsTe+Gppv8AKsu/f7NjvDC/F2hqsUbUyTt4b7x8pe/9J4PI6eSTg/wucpLyzN28iqdPjmd9uaH8vNvxRP4+zmq/oxhCalQxM6a/uipSXOzTV10a8WStji3KXqV7dvanDmpFp8ek/T8bLiHYqlTSaqzz21bULS/VFJL69SmdJSe+WGe0cu+6BifRthsS7ubh+bu4pJ+ClmS9xPHhtXlNt4aMfbOfHG0bTHhPOFhg+xNHDRyutVqRta0+7lpyvku14sjbSUtO/T3KL9o5LTvERHsjfb6zKJR9HOFw81KFWtHXdeFrXvl9n2eGtyc4YtG0ysntfUWpw22nbpPf89/um1+xeHxOlT14aWTjHN793uSKq6SKzvFpVT2jln3p2F7LYDCWyYakmlZNxTl73rfqaZpWesKL6vPf+15n4yxxXZTA4u2eipNJpNuWZX5O9yNcVK9IdprM9J4q3mJ8/Nr2f2Rwez23CEtVZpzlZ+KvaXncjOClusbpajXZs+3pJ329kJ8djYeNr01JLcptzS/SpNqPkI0+KOlYZuO3imUqUaKtFKK5JJL4FsRERtCLM6AAAAAAAAAAAAAAAAAAAAAAAAAAAAAAAAAAAAAAAAAAAAAAAAAAAAAAAAAAAAAAAAAAAAAAAAAAAAAAAAAAAAAAAAAAAAAAAAAAAAAAAAAAAAAAAAAAAAAAAAAAAAAAAAAAAAAAAAAAAAAAAAAAAAAAAAAAAAAAAAAAAAAAAAAAAAAAAAAAAAAAAAAAAAAAAAAAAAAAAAAAAAAAAAAAAAAAAAAAAAAAAAAAAAAAAAAAAAAAAAAAAAAAAAAAAAAAAAAAAAAAAAAAAAAAAAAP/9k="/>
          <p:cNvSpPr>
            <a:spLocks noChangeAspect="1" noChangeArrowheads="1"/>
          </p:cNvSpPr>
          <p:nvPr/>
        </p:nvSpPr>
        <p:spPr bwMode="auto">
          <a:xfrm>
            <a:off x="155575" y="-922338"/>
            <a:ext cx="48863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4" descr="data:image/jpeg;base64,/9j/4AAQSkZJRgABAQAAAQABAAD/2wCEAAkGBxAHEhIUEhMWExMXFhgZGBcYFxgbFhscFRUXGBYbEx0YHyggGBolHBUaITEhJSorLy4uFyQzODMvNyktOisBCgoKDg0OGxAQGzcmICQ0LDQ1NjUvLCwsNDQ0LCwsNDQ1NCwsLDQsLDQ0LCwsLC8sLDQsLCwsLCwsLCwsLCwsLf/AABEIAI0BZgMBEQACEQEDEQH/xAAbAAEAAgMBAQAAAAAAAAAAAAAABAUCAwYBB//EAD4QAAIBAgMFBAgFAgUFAQAAAAABAgMRBBIhBTFBUWEGE3GBByIykaGxwdFCUnLh8CNiFDOCsvEWF0OS4hX/xAAaAQEAAwEBAQAAAAAAAAAAAAAAAgMEAQUG/8QAMxEBAAIBAgMECgMAAgMBAAAAAAECAwQREiExBUFR8BMiYXGBkaGxwdEUMuEz8RUjQgb/2gAMAwEAAhEDEQA/APuIAAAAAAAAAAAAAAAAAAAAAAAAAAAAAAAAAAAAAAAAAAAAAAAAAAAAAAAAAAAAAAAAAAAAAAAAAAAAAAAAAAAAAAAAAAAAAAAAAAAAAAAAAAAAAAAAAAAAAAAAAAAAAAAAAAAAAAAAAAAAAAAAAAAAAAAAAAAAAAAAAAAAAAAMI1Yzcoppyja6vqr7r8r2AzAAAAAAAAAAAAAAAAAAAAAAAAAAAAAAAAAAAAAAAAAAAAAIu0sPPF0pxhUlSm16s42vGS1Ts9Gr7096A+ex9I2I7NVVh9r4dwf4cRRTdKa/Nlevio3a5B3Z32ydr4bbMM+Hqwqw5xknbpJb0+jDicBSbe2jLBVKCvlhfNLqk4p36JSb8kSrXfdG1ttlLT21UwtSpGmoSnVk3mk36snNU6bf5l+G39qOzVyLc17t/tHh+z0YutJuUvZjFXlK29pXSS6tkGvT6XLqLcOOHOS9KWDzRtTrOD3yyxun0je8vLyuc3ba9jai1Jvy92/Ofd3fVYbM9IGAx8pRcpUbXadVRjGVvytSevR2Y3V6jsrU4IibV338Oa92ftjDbTv3NWE7b0nr7t9hExPRiyYcmKdr1mPfGycdVgAAAAAAAAAAAAAAAAAAAAAAAAAAAAAAAAAAAAAAAAQdsbIw+26bpYinGrTfCS3cnF74vqgPkfaL0XYzs7J4nZNapK2+mpWrJf2S0VVL8r1/Uw7u0dm/TNiMG1Tx1LvUnaU4rJVi1vzwas3zXqg2dpjdt4XtlCnLBYqLqQbfcyWWTutVJSWaPirrxJVtwzuhau8bOao1u4qd27p97H1XvjZSkovwnd/xF07bclMb780T0p4uVbHVI39mEIR6XWZ285NimPem76Ls/JwYZiOsy5WMkteC0Xlv+xycT2KamI590dPP0Zezq9/8skU2xtlM/DHHbr55Ck6bVm8/NNqy8ty6cbEJps7N63naYi1vb0j9R9Z+crvB9p8XhIqDr1ZLgu8kvdru8WV2i89JUZOy9JvvNec/CPl0hcYH0jYzBq0stRX0Uk3LwzJrN4s7E2iNurFk7Bwz60X29kRv+ebq9l+krC4hR76E6Eret+KCfitbeRLjh5ebsTV44m0RvHvjfz83XYTaFHGW7urCd1dZZJ6c9Ce7yZiY6pIcAAAAAAAAAAAAAAAAAAAAAAAAAAAAAAAAAAAAAADm+1XYrZ/aZf16ajUeiqwajVX+q3reEk10A+Tdo/RBjdmPvMJUjiILVaqnWVlw/C/FNeAd3crhe0+LwVWEqzdV07K1S+ZqE07OW9tZbXd7Js7u5tCw7R9qKXaDEzrqLpZknlk09VBR0a4G3T5qRXht7WnFk4Y2R1L2VvW/3fu0a7Y4naIa65pjZslVu+iV39PqUzh5tP8AL5wzpSyJt73q/t5Ge2LvbsOoisbyzpvi97/liPodl1NTvO8vKc1L1nu4eH77yqca/HqYn158wzpVMvrvhuT+F1zM96b8mutq3pxZOnh570uptStKzc3HXRR0d+Gq1v4FcYK05qfQYb/8kb793nrP0+7pNk9s8Vs+LdTESqX3QaUn75a/QjN8m+1Y+bzdT2PjveOGvD7In9+fevtkekx1Wo1qDeu+ldu3Nx/ct9Jt/Z5+q7EvhrvF4n2d/n5O0o7fwtZpd7GLe5S9RvwzWuSrkrb+svIvivT+0bLCE1UV001zTuTVsgAAAAAAAAAAAAAAAAAAAAAAAAAAAAAAAAAAcn2j2h/+hGdOMYypJuLlJJ5pR3qGZPVPkpPwVm5ViELTLhcRsx1lrZU75YK7lKfKzk93VaWXFF0Qq3S6nZfDbNwNaviKaqPL3dGEleF5P1ZJPVes273vZNreiq22+zbosFtRkikd/wBnzGtsaE1eLcdbLit9uJbw47dOT1MvZm0b1Q5bOr4Z+prb8r59GdjHkr/Sfkw302XHLGG0Z0rqcb3330ZKuqvXlaN1cZJjlMJsNp06trtx8f2NManFaY35LYz78t0mVVVFaLvm00fv+BbbhtHq9630s7bRLbmzNLhvfluX85FWXFHSGvDn3tET0bJVLvovn+y+ZRXB3tt9ZvO2/RlCWmZ+Xh92Z703bcGaKxx28+f8Itvxe98kQtj4YWY81slvbP0jz+2/D4udG8abyri+LfTr1KJwRfnKd7Y7W4K93We/3fufh7lKUass05NLjJ6t+F/mRvHDG1YXRPDSZxxER4+fvP1WWG208Brh1Kn/AHuc1J/6YtRXnchXHeOcz8mCez66n1808vhE/wCLDC9ucbC39ab6vI18YNslPpO6UJ7F01o/9cfHeY8/Jd4D0g4m2WUqVSV9+Rxt+pqWr8F5EZzXjrDz8nYcxO1Z/UfFYf8AcVUGs+SfOMIyv5O7Sfj8BTPeZ/ryUT2Ne0bY53n3cvmv8J23wGJko944yfBxfxtdLzsXelr4vPy6LPjna1efz+y7wmOpY3/LnGfOz1Xit6J1tFucSz2ras7TGyQdRAAAAAAAAAAAAAAAAAAAAAAAAAAAAVu0dj0sTTlFUqebK4xvGOibu0nZ2vr77nYclqxmylGi4wSc3KLu1ezulpyST3cr82d4ue7nDy2cv6VqFSNDDRp5u6U2pJc1H1M3ufmVXnaN3v8A/wCftjrqJi3Xbl84/D5Tayh4r/azkXfT+iralPh9pZQ3y8V/tRbXNMKp0sWtb4faGqpQU4Ruk1me/XjI9DFMXiIl4GpwRWJ3jvn7yrq2yqc4tq8Xru3aX4PwO201JjeOTzbYKzG6LV2RUo6wkn52ZTbSXrzrP4V209o5xLU62Iwm+/mrr3kfSZsfX9ob5KdWdPartaUb87P7ko1c7cMw7GbnzhMW1adVq94rfquPDcTplxTbm121vFGyZSxEXFtSTb68XuOTSLzvHe34dXFMe8Tz/LOHCPv8OPvZ3Ni4Y2hLTZuO3D3d/n2s5yUn0Xz/AGM9MHe359XEzFO6PP0I/wBTV7uC+rE4nKZ+Pnbp4MnUz7nZcX9vuVTjaY1XF0naPH9ftgpZ+kPc348kSjBMc5U21sX9WvKv3/z6yyTzr8sfc39kV2q0YsvFHhX5f9R9fcl7PxcsP7N4x6b3793zM2THFl84oyxtWOGPrPn5+5YS7RKH+XFSluzzvK3hd3fyJ4Ozslo4pnaPY8HUeg4+CNp27+qdsTtPtHM1DEPLx7xKUI9Enr5J+4szTXBG3WVf8DT3ryrPz2/G30dH/wBy3h3ZxjXVtXFOCv8A2tyldeXmV4rZZ53jaPqop2LbJ/W23v8A8dD2a7cYbbklTadGq90ZNWl+iS3vo7MtiWbW9l59LHFbnXxjp8fB1J15oAAAAAAAAAAAAAAAAAAAAAAAAAAGNSCqpqSTT3pq68wROzhe0fYZVczw8E1fMoXs075mo30s+C4X5bst8NuLekvZ0va18dOG/c4jG9n+5msrtm0s96ktbNPVNq/uKK6iY5WjnD6DD2jWbbz0lBxOzZUKTb/DPXzl/wDSN+LUxNY2QmceW/D4z9/+1WoJqS8fjr9S+NVbbZ3/AMbWd67eZexjnS8DRGonZj/h7x0YZNIPw+Kt9SUaqJ2hVOgmKxb3fVrqYGnWbzRT0X77iGTLSZ5w5Ts2uSZiYV9TY8HG6bTS147t49DitXeJ2ebfQzG/saJ7End5ZJ7t+m//AIK7YNp5Tur/AIGSejUsPicNqs3k78SPDkjohGLUYucbn+Nr01aS8bxfPiWemy1jhmPoh6XL3tq2y3vj7n/NDv8AJiesLI1lu9tW1oVPaTS5cPPmTpnxb72hO+sm8bTyhup7RpT3ysuTT+JZbLivz3Sx6msdZSqeMp1fxx6K6+P2M1uG3SXrYdXjnnNo+bKrW73RPTi09/RE9Ppotbe3Q1vaMzHo8c++fwQg56LRcX9F1NOpz8EcNev2ZNFpJzW3nlWPO0Mu+4J2h8H49PmZcGk4v/Zfz7W7V9oU5YccerHn5fdtovO037PLc39l8TNnv3VehpsN714rTt9/8+/uW9DatLDq0aMXJdFZeLd3cwTp8l533V59PTi4Y5z56pOE7UYyE0oVJRT/AAQ0Xjre3joWcM46/wBvnzVW7L0cRvfnPs5fSPzLq9mdoMVT9apiLRt7LtLfueaS0fRXRlnVZI5Rz8+x5Wbs7H1iOGPf+17hdu1otb5p8JpRk1zpqnDM9bb426kaa69d+Pn7vOzzcuGkf1lZU+0MabtXg6O6zzKSd+mkl/6mrFrMd/Z58VE45hb0qsayvFqS5p3XwNatmAAAAAAAAAAAAAAAAAAAAAAAAa6tCFZNSimnvujkxE9XYmY6Od2j2OpYlVFGclnjZqVnHo918y5tv5Wz/wAWsf1nZrprstZiXH7Q7DTw9nkbeilku00+MbK+j4PXf0KbRmpO22728fbm8xaeve5rbuwp7HalZunJ6PlLin4715k9PqePes9YenpNVjz3mvfPOPz+2nBbEqY6lmg07Nq3Jp6fR+YvqIpfaVmTUUrWcNuseYQYUnOcVud8rvwb0s/NJF98nq7rItWkRmjp+J/1vxuz54B2mtJXa+q+vmcw6iLRtCusYs2S0V9/78+1Cj6tunqv6P5e8vjKj/HiIifDlP4/Hze2vmjz1Xn+5KMqE6aJmaT58y8vul5P+dGSnUTM80P4dYrxxHv8+z7MJ4eEm04pp6rRea+pZXPG20xuzZOza2vt4+f9R6mzaT0cUuUkreUrfxkOKm/RVbsym3DaNvCfPmWp7Jpz/DZrerv4Fu2G0cuUsU9mTvtMdGmrsaFrpyt5XXjoQrTHM7TOyGbs3anHTo1PZCjum0vAvvo+GN4lipgiZ232ZT2ZWorSq7cdZfczRTeduJsvotRipvW87fF5HDYlOymn4v7ouyVzVjhm3Jnw4c1repPOPFtVfGa6RfDhf5lUae8xvENv/kNdXes/bm9ji8RCP+Urc09evPUWm222xj1OprG803j2eZb8NtKUGl3NRXa9n1pO/LdmZmyYrRG8tte2vR02jF+fn3y7DZ/abA7OcVOliqckrupWoSlNcP6ataP6re883Jgy36THwl5efXWzTvf7cl9hu32zal408RCin7U5qSqSfG2db+svcZraLNHO1d/szxakz1T9n7ZwuIu6eIpRhq7xnF1JW/FOUm39bceBC+K8cpr+lkcM9JTaWPnhXmpNxcuEm5Zrbm6cU3bhe6fgWYM98XKOn0Qvhizo9kbX/wAc8k4OnUtez3SStdx4rfudvM9XDqK5enVlvjmnVal6sAAAAAAAAAAAAAAAAAAAAAAAAAETGbNo41SjUpxnGXtJrR/qXErnFSbcUxzSre1edZ2VGA7HYbZs5zoudPNvhmzU+mkk3p4/Ahm09Mses15u0M+bb0k7zHftz/1TdpfR3HacpVKNRU6kvai4vJJ83Z3i+qv4HMWCcdeHfdt0XbNsEcGSvFWe7z3exs/6Ur4zDOjiu7nNezVpyea6TyykpJK/Oz1vwMttJkpfjxT8FUdoRjzceHfaOm/2cTtLsVisC/Wpzkn7WRZk1uurfJ2bXgaJm8dz3KdtYb+tPf1ifPP9K7FdmcZSs40as1wapTuuk1a6XUnS0z1jZfTtDT22ibxEx0nf6T59vVBp0+5d6tOcY7pXTXS6vo/qLxbbk2eli/8Aw2iZ743id/d5596Ti9kuMM9J99R/NHWUOlRb425vz610z7zw35Sy4tTjmfQ5fVnu35eZ8J70XC0P8T6rkk3uvopeD4Pp7id7zXns2ZcnBHDmjl493+T5hljNnVcFbOrfllwfR9RTNW/RTjvS88MTz7p8fPf849miFOVS7jFtr2l/PmTnJt1XbV33jlPfHn6T39J9mTwM4RzKN4dPw878l8i7FrdvVmXl5tNh4uKnSfpP6+3uY0IO6jwe77fYjkvtzhtwxGOvDk6d0/ifwzxGzamGV3FqPB/lfXp/wKauLRwzLLfT465N8c9ensnw93h8vBhSw0693GN2vaXy/Zj+R6Oecrsmnx359LR1jz9J+DyVN0nuafGL0f8AOpKc0X5xLmHDETvTn4x5/wCpbsNs+eITdNZlxjfVfb5Ff8vg5WRy4cMTy+Mef+pX+yO09XA2p4jPKMd0v/NT9/tx5xfDc9xiz6WmT18XL2d0/pizdmekrx6efh56e6XY0J0doWqQ7qUnpd60qiX4XderLo1mjrvV7+ZaLU9Wd/zHn5PFvE1nhtG0w0VNh4PEZlLCwknduDpx72GbfpvnFttpxv06SjNkj/6/SEcPSYRKPZvCU83c0bNK0u4dWm2tbZ4Umpwnq9Ypp/l5XVvnydN5+G/33jz1QmK1dF2Z7OywE4S9eEIX0qNSqNuLWsk22vWvfTctDdp8OSLcd+Sq94mNodabVIAAAAAAAAAAAAAAAAAAAAAAAAAAAAAAAAMalONRWkk1yaugROyvp7AwVKWaOFoKWvrKlTUtd+trkZpWesLb58l4iLWmdvbKJiex2zsTe+Gppv8AKsu/f7NjvDC/F2hqsUbUyTt4b7x8pe/9J4PI6eSTg/wucpLyzN28iqdPjmd9uaH8vNvxRP4+zmq/oxhCalQxM6a/uipSXOzTV10a8WStji3KXqV7dvanDmpFp8ek/T8bLiHYqlTSaqzz21bULS/VFJL69SmdJSe+WGe0cu+6BifRthsS7ubh+bu4pJ+ClmS9xPHhtXlNt4aMfbOfHG0bTHhPOFhg+xNHDRyutVqRta0+7lpyvku14sjbSUtO/T3KL9o5LTvERHsjfb6zKJR9HOFw81KFWtHXdeFrXvl9n2eGtyc4YtG0ysntfUWpw22nbpPf89/um1+xeHxOlT14aWTjHN793uSKq6SKzvFpVT2jln3p2F7LYDCWyYakmlZNxTl73rfqaZpWesKL6vPf+15n4yxxXZTA4u2eipNJpNuWZX5O9yNcVK9IdprM9J4q3mJ8/Nr2f2Rwez23CEtVZpzlZ+KvaXncjOClusbpajXZs+3pJ329kJ8djYeNr01JLcptzS/SpNqPkI0+KOlYZuO3imUqUaKtFKK5JJL4FsRERtCLM6AAAAAAAAAAAAAAAAAAAAAAAAAAAAAAAAAAAAAAAAAAAAAAAAAAAAAAAAAAAAAAAAAAAAAAAAAAAAAAAAAAAAAAAAAAAAAAAAAAAAAAAAAAAAAAAAAAAAAAAAAAAAAAAAAAAAAAAAAAAAAAAAAAAAAAAAAAAAAAAAAAAAAAAAAAAAAAAAAAAAAAAAAAAAAAAAAAAAAAAAAAAAAAAAAAAAAAAAAAAAAAAAAAAAAAAAAAAAAAAAAAAAAAAAAAAAAAAAAAAAAAAAAAAAAAAAAP/9k="/>
          <p:cNvSpPr>
            <a:spLocks noChangeAspect="1" noChangeArrowheads="1"/>
          </p:cNvSpPr>
          <p:nvPr/>
        </p:nvSpPr>
        <p:spPr bwMode="auto">
          <a:xfrm>
            <a:off x="307975" y="-769938"/>
            <a:ext cx="48863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4102" name="Picture 6" descr="https://lucene.apache.org/images/mantle-as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59" y="4961333"/>
            <a:ext cx="48863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molecularecologist.com/wp-content/uploads/2013/11/github-logo.jp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4" r="23582"/>
          <a:stretch/>
        </p:blipFill>
        <p:spPr bwMode="auto">
          <a:xfrm>
            <a:off x="3419872" y="4481736"/>
            <a:ext cx="194273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27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24.3|0.5|16.7|1.2|1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9.1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24029</TotalTime>
  <Words>297</Words>
  <Application>Microsoft Office PowerPoint</Application>
  <PresentationFormat>Předvádění na obrazovce (4:3)</PresentationFormat>
  <Paragraphs>73</Paragraphs>
  <Slides>11</Slides>
  <Notes>4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Motiv systému Office</vt:lpstr>
      <vt:lpstr>Izometrické zobrazení v HTML5</vt:lpstr>
      <vt:lpstr>Cíle práce</vt:lpstr>
      <vt:lpstr>Izometrické zobrazení</vt:lpstr>
      <vt:lpstr>Engine</vt:lpstr>
      <vt:lpstr>Canvas</vt:lpstr>
      <vt:lpstr>Dokumentace</vt:lpstr>
      <vt:lpstr>Využití</vt:lpstr>
      <vt:lpstr>PRAKTICKÁ UKÁZKA</vt:lpstr>
      <vt:lpstr>Možnosti rozšíření</vt:lpstr>
      <vt:lpstr>Poděkování</vt:lpstr>
      <vt:lpstr>DĚKUJI ZA POZORNOST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Izometrické zobrazení v HTML5</dc:title>
  <dc:creator>Antonín Vlček</dc:creator>
  <cp:lastModifiedBy>Antonín Vlček</cp:lastModifiedBy>
  <cp:revision>60</cp:revision>
  <dcterms:created xsi:type="dcterms:W3CDTF">2014-01-18T12:54:04Z</dcterms:created>
  <dcterms:modified xsi:type="dcterms:W3CDTF">2014-03-04T16:39:08Z</dcterms:modified>
</cp:coreProperties>
</file>