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200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11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9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766</Words>
  <Application>Microsoft Office PowerPoint</Application>
  <PresentationFormat>Widescreen</PresentationFormat>
  <Paragraphs>177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Calibri</vt:lpstr>
      <vt:lpstr>Arial</vt:lpstr>
      <vt:lpstr>Office Theme</vt:lpstr>
      <vt:lpstr>Intro to PowerShell  with dbatools  for the DBA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Wilhelm</cp:lastModifiedBy>
  <cp:revision>5</cp:revision>
  <dcterms:created xsi:type="dcterms:W3CDTF">2023-03-24T20:07:07Z</dcterms:created>
  <dcterms:modified xsi:type="dcterms:W3CDTF">2023-07-15T12:08:07Z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