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63" r:id="rId3"/>
    <p:sldId id="265" r:id="rId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9" roundtripDataSignature="AMtx7mgObtSRP4Y3aSux5NQfV29+0LOS3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Peter Shore" initials="" lastIdx="4" clrIdx="0"/>
  <p:cmAuthor id="1" name="Tony Wilhelm" initials="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9" Type="http://customschemas.google.com/relationships/presentationmetadata" Target="metadata"/><Relationship Id="rId3" Type="http://schemas.openxmlformats.org/officeDocument/2006/relationships/slide" Target="slides/slide2.xml"/><Relationship Id="rId42" Type="http://schemas.openxmlformats.org/officeDocument/2006/relationships/viewProps" Target="viewProps.xml"/><Relationship Id="rId2" Type="http://schemas.openxmlformats.org/officeDocument/2006/relationships/slide" Target="slides/slide1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40" Type="http://schemas.openxmlformats.org/officeDocument/2006/relationships/commentAuthors" Target="commentAuthors.xml"/><Relationship Id="rId45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43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hony (Tony) Wilhelm" userId="111808ec-cec1-4bb5-b99a-563afe69ab96" providerId="ADAL" clId="{DC0A1192-1046-436D-9421-62604CEC4D34}"/>
    <pc:docChg chg="undo custSel addSld delSld modSld">
      <pc:chgData name="Anthony (Tony) Wilhelm" userId="111808ec-cec1-4bb5-b99a-563afe69ab96" providerId="ADAL" clId="{DC0A1192-1046-436D-9421-62604CEC4D34}" dt="2024-08-12T21:19:20.248" v="50" actId="478"/>
      <pc:docMkLst>
        <pc:docMk/>
      </pc:docMkLst>
      <pc:sldChg chg="addSp delSp modSp mod">
        <pc:chgData name="Anthony (Tony) Wilhelm" userId="111808ec-cec1-4bb5-b99a-563afe69ab96" providerId="ADAL" clId="{DC0A1192-1046-436D-9421-62604CEC4D34}" dt="2024-08-12T21:13:22.655" v="31" actId="1076"/>
        <pc:sldMkLst>
          <pc:docMk/>
          <pc:sldMk cId="0" sldId="256"/>
        </pc:sldMkLst>
        <pc:spChg chg="mod">
          <ac:chgData name="Anthony (Tony) Wilhelm" userId="111808ec-cec1-4bb5-b99a-563afe69ab96" providerId="ADAL" clId="{DC0A1192-1046-436D-9421-62604CEC4D34}" dt="2024-08-12T20:35:38.931" v="2"/>
          <ac:spMkLst>
            <pc:docMk/>
            <pc:sldMk cId="0" sldId="256"/>
            <ac:spMk id="90" creationId="{00000000-0000-0000-0000-000000000000}"/>
          </ac:spMkLst>
        </pc:spChg>
        <pc:picChg chg="add mod">
          <ac:chgData name="Anthony (Tony) Wilhelm" userId="111808ec-cec1-4bb5-b99a-563afe69ab96" providerId="ADAL" clId="{DC0A1192-1046-436D-9421-62604CEC4D34}" dt="2024-08-12T21:13:22.655" v="31" actId="1076"/>
          <ac:picMkLst>
            <pc:docMk/>
            <pc:sldMk cId="0" sldId="256"/>
            <ac:picMk id="3" creationId="{50F12A65-B551-F833-48A6-82ABB2BA5419}"/>
          </ac:picMkLst>
        </pc:picChg>
        <pc:picChg chg="del">
          <ac:chgData name="Anthony (Tony) Wilhelm" userId="111808ec-cec1-4bb5-b99a-563afe69ab96" providerId="ADAL" clId="{DC0A1192-1046-436D-9421-62604CEC4D34}" dt="2024-08-12T20:35:44.044" v="4" actId="478"/>
          <ac:picMkLst>
            <pc:docMk/>
            <pc:sldMk cId="0" sldId="256"/>
            <ac:picMk id="92" creationId="{00000000-0000-0000-0000-000000000000}"/>
          </ac:picMkLst>
        </pc:picChg>
        <pc:picChg chg="del">
          <ac:chgData name="Anthony (Tony) Wilhelm" userId="111808ec-cec1-4bb5-b99a-563afe69ab96" providerId="ADAL" clId="{DC0A1192-1046-436D-9421-62604CEC4D34}" dt="2024-08-12T20:35:43.684" v="3" actId="478"/>
          <ac:picMkLst>
            <pc:docMk/>
            <pc:sldMk cId="0" sldId="256"/>
            <ac:picMk id="93" creationId="{00000000-0000-0000-0000-000000000000}"/>
          </ac:picMkLst>
        </pc:picChg>
      </pc:sldChg>
      <pc:sldChg chg="addSp delSp modSp mod">
        <pc:chgData name="Anthony (Tony) Wilhelm" userId="111808ec-cec1-4bb5-b99a-563afe69ab96" providerId="ADAL" clId="{DC0A1192-1046-436D-9421-62604CEC4D34}" dt="2024-08-12T21:19:20.248" v="50" actId="478"/>
        <pc:sldMkLst>
          <pc:docMk/>
          <pc:sldMk cId="0" sldId="263"/>
        </pc:sldMkLst>
        <pc:spChg chg="mod">
          <ac:chgData name="Anthony (Tony) Wilhelm" userId="111808ec-cec1-4bb5-b99a-563afe69ab96" providerId="ADAL" clId="{DC0A1192-1046-436D-9421-62604CEC4D34}" dt="2024-08-12T21:15:18.644" v="49" actId="14100"/>
          <ac:spMkLst>
            <pc:docMk/>
            <pc:sldMk cId="0" sldId="263"/>
            <ac:spMk id="140" creationId="{00000000-0000-0000-0000-000000000000}"/>
          </ac:spMkLst>
        </pc:spChg>
        <pc:picChg chg="add del mod">
          <ac:chgData name="Anthony (Tony) Wilhelm" userId="111808ec-cec1-4bb5-b99a-563afe69ab96" providerId="ADAL" clId="{DC0A1192-1046-436D-9421-62604CEC4D34}" dt="2024-08-12T21:19:20.248" v="50" actId="478"/>
          <ac:picMkLst>
            <pc:docMk/>
            <pc:sldMk cId="0" sldId="263"/>
            <ac:picMk id="2" creationId="{399BBF6D-4658-B090-1B6D-3462E710975D}"/>
          </ac:picMkLst>
        </pc:picChg>
        <pc:picChg chg="del">
          <ac:chgData name="Anthony (Tony) Wilhelm" userId="111808ec-cec1-4bb5-b99a-563afe69ab96" providerId="ADAL" clId="{DC0A1192-1046-436D-9421-62604CEC4D34}" dt="2024-08-12T21:14:50.381" v="44" actId="478"/>
          <ac:picMkLst>
            <pc:docMk/>
            <pc:sldMk cId="0" sldId="263"/>
            <ac:picMk id="1026" creationId="{77A8FF47-810A-F7F2-B2E9-AFB6E362A2BC}"/>
          </ac:picMkLst>
        </pc:picChg>
        <pc:picChg chg="add mod">
          <ac:chgData name="Anthony (Tony) Wilhelm" userId="111808ec-cec1-4bb5-b99a-563afe69ab96" providerId="ADAL" clId="{DC0A1192-1046-436D-9421-62604CEC4D34}" dt="2024-08-12T21:15:04.040" v="48" actId="14100"/>
          <ac:picMkLst>
            <pc:docMk/>
            <pc:sldMk cId="0" sldId="263"/>
            <ac:picMk id="2050" creationId="{02F2974C-C189-0035-C7F2-5B67724C463C}"/>
          </ac:picMkLst>
        </pc:picChg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4"/>
        </pc:sldMkLst>
      </pc:sldChg>
      <pc:sldChg chg="new del">
        <pc:chgData name="Anthony (Tony) Wilhelm" userId="111808ec-cec1-4bb5-b99a-563afe69ab96" providerId="ADAL" clId="{DC0A1192-1046-436D-9421-62604CEC4D34}" dt="2024-08-12T20:37:21.218" v="10" actId="47"/>
        <pc:sldMkLst>
          <pc:docMk/>
          <pc:sldMk cId="310691327" sldId="264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5"/>
        </pc:sldMkLst>
      </pc:sldChg>
      <pc:sldChg chg="addSp delSp modSp new mod">
        <pc:chgData name="Anthony (Tony) Wilhelm" userId="111808ec-cec1-4bb5-b99a-563afe69ab96" providerId="ADAL" clId="{DC0A1192-1046-436D-9421-62604CEC4D34}" dt="2024-08-12T21:12:17.783" v="29" actId="1076"/>
        <pc:sldMkLst>
          <pc:docMk/>
          <pc:sldMk cId="3791643017" sldId="265"/>
        </pc:sldMkLst>
        <pc:picChg chg="add del mod">
          <ac:chgData name="Anthony (Tony) Wilhelm" userId="111808ec-cec1-4bb5-b99a-563afe69ab96" providerId="ADAL" clId="{DC0A1192-1046-436D-9421-62604CEC4D34}" dt="2024-08-12T20:39:04.085" v="15" actId="478"/>
          <ac:picMkLst>
            <pc:docMk/>
            <pc:sldMk cId="3791643017" sldId="265"/>
            <ac:picMk id="2" creationId="{E1D720B3-8793-A5C0-44A6-D80D843FB46F}"/>
          </ac:picMkLst>
        </pc:picChg>
        <pc:picChg chg="add del">
          <ac:chgData name="Anthony (Tony) Wilhelm" userId="111808ec-cec1-4bb5-b99a-563afe69ab96" providerId="ADAL" clId="{DC0A1192-1046-436D-9421-62604CEC4D34}" dt="2024-08-12T20:48:59.306" v="19" actId="478"/>
          <ac:picMkLst>
            <pc:docMk/>
            <pc:sldMk cId="3791643017" sldId="265"/>
            <ac:picMk id="3" creationId="{19D0C8D2-F671-6BB1-D299-E6349FDE6104}"/>
          </ac:picMkLst>
        </pc:picChg>
        <pc:picChg chg="add del">
          <ac:chgData name="Anthony (Tony) Wilhelm" userId="111808ec-cec1-4bb5-b99a-563afe69ab96" providerId="ADAL" clId="{DC0A1192-1046-436D-9421-62604CEC4D34}" dt="2024-08-12T20:48:58.468" v="18" actId="478"/>
          <ac:picMkLst>
            <pc:docMk/>
            <pc:sldMk cId="3791643017" sldId="265"/>
            <ac:picMk id="5" creationId="{C1D8F7E6-9B7F-AFA7-93C2-2B50DE3BC7D4}"/>
          </ac:picMkLst>
        </pc:picChg>
        <pc:picChg chg="add">
          <ac:chgData name="Anthony (Tony) Wilhelm" userId="111808ec-cec1-4bb5-b99a-563afe69ab96" providerId="ADAL" clId="{DC0A1192-1046-436D-9421-62604CEC4D34}" dt="2024-08-12T20:49:00.197" v="20" actId="22"/>
          <ac:picMkLst>
            <pc:docMk/>
            <pc:sldMk cId="3791643017" sldId="265"/>
            <ac:picMk id="7" creationId="{A8D34B3B-6CDC-CE6B-8914-D4BF73FCCAE7}"/>
          </ac:picMkLst>
        </pc:picChg>
        <pc:picChg chg="add mod modCrop">
          <ac:chgData name="Anthony (Tony) Wilhelm" userId="111808ec-cec1-4bb5-b99a-563afe69ab96" providerId="ADAL" clId="{DC0A1192-1046-436D-9421-62604CEC4D34}" dt="2024-08-12T21:12:17.783" v="29" actId="1076"/>
          <ac:picMkLst>
            <pc:docMk/>
            <pc:sldMk cId="3791643017" sldId="265"/>
            <ac:picMk id="9" creationId="{CDA0F8F8-B524-81C6-5384-4B0965BD8B51}"/>
          </ac:picMkLst>
        </pc:picChg>
        <pc:picChg chg="add">
          <ac:chgData name="Anthony (Tony) Wilhelm" userId="111808ec-cec1-4bb5-b99a-563afe69ab96" providerId="ADAL" clId="{DC0A1192-1046-436D-9421-62604CEC4D34}" dt="2024-08-12T20:37:27.241" v="11"/>
          <ac:picMkLst>
            <pc:docMk/>
            <pc:sldMk cId="3791643017" sldId="265"/>
            <ac:picMk id="1026" creationId="{D498ECD4-6275-67B1-212D-4C21E955E9AB}"/>
          </ac:picMkLst>
        </pc:picChg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6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7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8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69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0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1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2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3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4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5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6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7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8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79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0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1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2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3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0" sldId="284"/>
        </pc:sldMkLst>
      </pc:sldChg>
      <pc:sldChg chg="add del">
        <pc:chgData name="Anthony (Tony) Wilhelm" userId="111808ec-cec1-4bb5-b99a-563afe69ab96" providerId="ADAL" clId="{DC0A1192-1046-436D-9421-62604CEC4D34}" dt="2024-08-12T20:36:05.495" v="7" actId="47"/>
        <pc:sldMkLst>
          <pc:docMk/>
          <pc:sldMk cId="1340594635" sldId="285"/>
        </pc:sldMkLst>
      </pc:sldChg>
      <pc:sldMasterChg chg="addSldLayout delSldLayout">
        <pc:chgData name="Anthony (Tony) Wilhelm" userId="111808ec-cec1-4bb5-b99a-563afe69ab96" providerId="ADAL" clId="{DC0A1192-1046-436D-9421-62604CEC4D34}" dt="2024-08-12T20:36:05.495" v="7" actId="47"/>
        <pc:sldMasterMkLst>
          <pc:docMk/>
          <pc:sldMasterMk cId="0" sldId="2147483648"/>
        </pc:sldMasterMkLst>
        <pc:sldLayoutChg chg="add del">
          <pc:chgData name="Anthony (Tony) Wilhelm" userId="111808ec-cec1-4bb5-b99a-563afe69ab96" providerId="ADAL" clId="{DC0A1192-1046-436D-9421-62604CEC4D34}" dt="2024-08-12T20:36:05.495" v="7" actId="47"/>
          <pc:sldLayoutMkLst>
            <pc:docMk/>
            <pc:sldMasterMk cId="0" sldId="2147483648"/>
            <pc:sldLayoutMk cId="0" sldId="2147483651"/>
          </pc:sldLayoutMkLst>
        </pc:sldLayoutChg>
        <pc:sldLayoutChg chg="add del">
          <pc:chgData name="Anthony (Tony) Wilhelm" userId="111808ec-cec1-4bb5-b99a-563afe69ab96" providerId="ADAL" clId="{DC0A1192-1046-436D-9421-62604CEC4D34}" dt="2024-08-12T20:36:05.495" v="7" actId="47"/>
          <pc:sldLayoutMkLst>
            <pc:docMk/>
            <pc:sldMasterMk cId="0" sldId="2147483648"/>
            <pc:sldLayoutMk cId="0" sldId="2147483652"/>
          </pc:sldLayoutMkLst>
        </pc:sldLayoutChg>
      </pc:sldMasterChg>
    </pc:docChg>
  </pc:docChgLst>
  <pc:docChgLst>
    <pc:chgData name="Anthony (Tony) Wilhelm" userId="111808ec-cec1-4bb5-b99a-563afe69ab96" providerId="ADAL" clId="{A8EA4FB7-3604-48B9-9383-A384EF137702}"/>
    <pc:docChg chg="undo custSel modSld">
      <pc:chgData name="Anthony (Tony) Wilhelm" userId="111808ec-cec1-4bb5-b99a-563afe69ab96" providerId="ADAL" clId="{A8EA4FB7-3604-48B9-9383-A384EF137702}" dt="2024-10-25T20:04:42.327" v="6"/>
      <pc:docMkLst>
        <pc:docMk/>
      </pc:docMkLst>
      <pc:sldChg chg="addSp delSp modSp mod modNotesTx">
        <pc:chgData name="Anthony (Tony) Wilhelm" userId="111808ec-cec1-4bb5-b99a-563afe69ab96" providerId="ADAL" clId="{A8EA4FB7-3604-48B9-9383-A384EF137702}" dt="2024-10-25T20:04:42.327" v="6"/>
        <pc:sldMkLst>
          <pc:docMk/>
          <pc:sldMk cId="3791643017" sldId="265"/>
        </pc:sldMkLst>
        <pc:picChg chg="add del">
          <ac:chgData name="Anthony (Tony) Wilhelm" userId="111808ec-cec1-4bb5-b99a-563afe69ab96" providerId="ADAL" clId="{A8EA4FB7-3604-48B9-9383-A384EF137702}" dt="2024-10-25T20:00:20.468" v="2" actId="22"/>
          <ac:picMkLst>
            <pc:docMk/>
            <pc:sldMk cId="3791643017" sldId="265"/>
            <ac:picMk id="3" creationId="{B03EA60A-8735-ECE2-7B2F-6A8A692F871C}"/>
          </ac:picMkLst>
        </pc:picChg>
        <pc:picChg chg="add ord">
          <ac:chgData name="Anthony (Tony) Wilhelm" userId="111808ec-cec1-4bb5-b99a-563afe69ab96" providerId="ADAL" clId="{A8EA4FB7-3604-48B9-9383-A384EF137702}" dt="2024-10-25T20:04:21.904" v="4" actId="167"/>
          <ac:picMkLst>
            <pc:docMk/>
            <pc:sldMk cId="3791643017" sldId="265"/>
            <ac:picMk id="5" creationId="{2B6134BC-16BF-E709-5B95-063ECC79B335}"/>
          </ac:picMkLst>
        </pc:picChg>
        <pc:picChg chg="del">
          <ac:chgData name="Anthony (Tony) Wilhelm" userId="111808ec-cec1-4bb5-b99a-563afe69ab96" providerId="ADAL" clId="{A8EA4FB7-3604-48B9-9383-A384EF137702}" dt="2024-10-25T20:00:00.160" v="0" actId="478"/>
          <ac:picMkLst>
            <pc:docMk/>
            <pc:sldMk cId="3791643017" sldId="265"/>
            <ac:picMk id="7" creationId="{A8D34B3B-6CDC-CE6B-8914-D4BF73FCCAE7}"/>
          </ac:picMkLst>
        </pc:picChg>
        <pc:picChg chg="mod">
          <ac:chgData name="Anthony (Tony) Wilhelm" userId="111808ec-cec1-4bb5-b99a-563afe69ab96" providerId="ADAL" clId="{A8EA4FB7-3604-48B9-9383-A384EF137702}" dt="2024-10-25T20:04:27.922" v="5" actId="1076"/>
          <ac:picMkLst>
            <pc:docMk/>
            <pc:sldMk cId="3791643017" sldId="265"/>
            <ac:picMk id="9" creationId="{CDA0F8F8-B524-81C6-5384-4B0965BD8B5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https://bsodmaker.net/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544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2" name="Google Shape;42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2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2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2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mailto:tonywsql@wilhelm-tech.com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github.com/TonyWSQL" TargetMode="External"/><Relationship Id="rId4" Type="http://schemas.openxmlformats.org/officeDocument/2006/relationships/hyperlink" Target="https://v-roddba.blogspot.com/" TargetMode="Externa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136396" y="457201"/>
            <a:ext cx="5814300" cy="25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</a:pPr>
            <a:r>
              <a:rPr lang="en-US" sz="5200" dirty="0"/>
              <a:t>My Brain Has Blue Screened - Let’s Laugh</a:t>
            </a:r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136396" y="4479636"/>
            <a:ext cx="58143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600" b="1"/>
              <a:t>Anthony (Tony) Wilhelm</a:t>
            </a:r>
            <a:br>
              <a:rPr lang="en-US" sz="2600" b="1"/>
            </a:br>
            <a:r>
              <a:rPr lang="en-US" sz="2600"/>
              <a:t>Technology Leader, Senior Consultant</a:t>
            </a:r>
            <a:br>
              <a:rPr lang="en-US" sz="2600"/>
            </a:br>
            <a:r>
              <a:rPr lang="en-US" sz="2600"/>
              <a:t>Data &amp; Analytics</a:t>
            </a:r>
            <a:br>
              <a:rPr lang="en-US" sz="2600"/>
            </a:br>
            <a:r>
              <a:rPr lang="en-US" sz="2600"/>
              <a:t>Moser Consulting, Inc. </a:t>
            </a:r>
            <a:endParaRPr sz="2600"/>
          </a:p>
        </p:txBody>
      </p:sp>
      <p:sp>
        <p:nvSpPr>
          <p:cNvPr id="94" name="Google Shape;94;p1"/>
          <p:cNvSpPr/>
          <p:nvPr/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  <a:gs pos="100000">
                <a:srgbClr val="000000"/>
              </a:gs>
            </a:gsLst>
            <a:lin ang="10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"/>
          <p:cNvSpPr/>
          <p:nvPr/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2745"/>
                </a:srgbClr>
              </a:gs>
              <a:gs pos="100000">
                <a:srgbClr val="2F5496"/>
              </a:gs>
            </a:gsLst>
            <a:lin ang="17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F12A65-B551-F833-48A6-82ABB2BA54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2014" y="1090374"/>
            <a:ext cx="1743318" cy="12860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/>
          <p:nvPr/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2F5496"/>
              </a:gs>
            </a:gsLst>
            <a:lin ang="83984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20"/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901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20"/>
          <p:cNvSpPr txBox="1"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FFFFFF"/>
                </a:solidFill>
              </a:rPr>
              <a:t>Tony Wilhelm</a:t>
            </a:r>
            <a:endParaRPr/>
          </a:p>
        </p:txBody>
      </p:sp>
      <p:sp>
        <p:nvSpPr>
          <p:cNvPr id="140" name="Google Shape;140;p20"/>
          <p:cNvSpPr txBox="1">
            <a:spLocks noGrp="1"/>
          </p:cNvSpPr>
          <p:nvPr>
            <p:ph type="body" idx="1"/>
          </p:nvPr>
        </p:nvSpPr>
        <p:spPr>
          <a:xfrm>
            <a:off x="1371600" y="1712111"/>
            <a:ext cx="6663026" cy="4289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Started with Microsoft Access in the 90’s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Been using SQL server since 7.0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u="sng" dirty="0">
                <a:solidFill>
                  <a:schemeClr val="hlink"/>
                </a:solidFill>
                <a:latin typeface="+mj-lt"/>
                <a:ea typeface="Arial"/>
                <a:cs typeface="Arial"/>
                <a:sym typeface="Arial"/>
                <a:hlinkClick r:id="rId3"/>
              </a:rPr>
              <a:t>tonywsql@wilhelm-tech.com</a:t>
            </a:r>
            <a:endParaRPr lang="en-US" sz="2600" u="sng" dirty="0">
              <a:solidFill>
                <a:schemeClr val="hlink"/>
              </a:solidFill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600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@tonywsql</a:t>
            </a:r>
            <a:endParaRPr sz="2600" dirty="0">
              <a:latin typeface="+mj-lt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</a:rPr>
              <a:t>      </a:t>
            </a:r>
            <a:r>
              <a:rPr lang="en-US" sz="2600" b="0" i="0" u="none" strike="noStrike" dirty="0">
                <a:latin typeface="+mj-lt"/>
                <a:ea typeface="Arial"/>
                <a:cs typeface="Arial"/>
                <a:sym typeface="Arial"/>
                <a:hlinkClick r:id="rId4"/>
              </a:rPr>
              <a:t>https://v-roddba.blogspot.com/</a:t>
            </a:r>
            <a:endParaRPr lang="en-US" sz="2600" b="0" i="0" u="none" strike="noStrike" dirty="0">
              <a:latin typeface="+mj-lt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600" dirty="0">
                <a:latin typeface="+mj-lt"/>
              </a:rPr>
              <a:t>      </a:t>
            </a:r>
            <a:r>
              <a:rPr lang="en-US" sz="2600" dirty="0">
                <a:latin typeface="+mj-lt"/>
                <a:hlinkClick r:id="rId5"/>
              </a:rPr>
              <a:t>https://github.com/TonyWSQL</a:t>
            </a:r>
            <a:endParaRPr sz="2600" dirty="0">
              <a:latin typeface="+mj-lt"/>
            </a:endParaRPr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34625" y="2033475"/>
            <a:ext cx="3683400" cy="3683400"/>
          </a:xfrm>
          <a:prstGeom prst="ellipse">
            <a:avLst/>
          </a:prstGeom>
          <a:noFill/>
          <a:ln>
            <a:noFill/>
          </a:ln>
        </p:spPr>
      </p:pic>
      <p:pic>
        <p:nvPicPr>
          <p:cNvPr id="1030" name="Picture 6" descr="GitHub Logos and Usage · GitHub">
            <a:extLst>
              <a:ext uri="{FF2B5EF4-FFF2-40B4-BE49-F238E27FC236}">
                <a16:creationId xmlns:a16="http://schemas.microsoft.com/office/drawing/2014/main" id="{7C9BD6B7-44DA-5C3C-E60A-E46FD371FB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599" y="5097750"/>
            <a:ext cx="619125" cy="619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F886A15-8696-37A6-4205-45F2E8AB56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1" y="4699905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Twitter icons for free download | Freepik">
            <a:extLst>
              <a:ext uri="{FF2B5EF4-FFF2-40B4-BE49-F238E27FC236}">
                <a16:creationId xmlns:a16="http://schemas.microsoft.com/office/drawing/2014/main" id="{02F2974C-C189-0035-C7F2-5B67724C4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542" y="4193236"/>
            <a:ext cx="445984" cy="445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B6134BC-16BF-E709-5B95-063ECC79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Picture 8" descr="A qr code with a person's face&#10;&#10;Description automatically generated">
            <a:extLst>
              <a:ext uri="{FF2B5EF4-FFF2-40B4-BE49-F238E27FC236}">
                <a16:creationId xmlns:a16="http://schemas.microsoft.com/office/drawing/2014/main" id="{CDA0F8F8-B524-81C6-5384-4B0965BD8B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738" t="5321" r="5251" b="18686"/>
          <a:stretch/>
        </p:blipFill>
        <p:spPr>
          <a:xfrm>
            <a:off x="798575" y="4439550"/>
            <a:ext cx="1293091" cy="133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643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77</Words>
  <Application>Microsoft Office PowerPoint</Application>
  <PresentationFormat>Widescreen</PresentationFormat>
  <Paragraphs>13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My Brain Has Blue Screened - Let’s Laugh</vt:lpstr>
      <vt:lpstr>Tony Wilhelm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PowerShell  with dbatools  for the DBA</dc:title>
  <dc:creator>Anthony (Tony) Wilhelm</dc:creator>
  <cp:lastModifiedBy>Anthony (Tony) Wilhelm</cp:lastModifiedBy>
  <cp:revision>7</cp:revision>
  <dcterms:created xsi:type="dcterms:W3CDTF">2023-03-24T20:07:07Z</dcterms:created>
  <dcterms:modified xsi:type="dcterms:W3CDTF">2024-10-25T20:04:51Z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0ee06db-1980-431f-9f40-cfc6bed7e768_Enabled">
    <vt:lpwstr>true</vt:lpwstr>
  </property>
  <property fmtid="{D5CDD505-2E9C-101B-9397-08002B2CF9AE}" pid="3" name="MSIP_Label_e0ee06db-1980-431f-9f40-cfc6bed7e768_SetDate">
    <vt:lpwstr>2023-03-24T20:07:29Z</vt:lpwstr>
  </property>
  <property fmtid="{D5CDD505-2E9C-101B-9397-08002B2CF9AE}" pid="4" name="MSIP_Label_e0ee06db-1980-431f-9f40-cfc6bed7e768_Method">
    <vt:lpwstr>Standard</vt:lpwstr>
  </property>
  <property fmtid="{D5CDD505-2E9C-101B-9397-08002B2CF9AE}" pid="5" name="MSIP_Label_e0ee06db-1980-431f-9f40-cfc6bed7e768_Name">
    <vt:lpwstr>Public</vt:lpwstr>
  </property>
  <property fmtid="{D5CDD505-2E9C-101B-9397-08002B2CF9AE}" pid="6" name="MSIP_Label_e0ee06db-1980-431f-9f40-cfc6bed7e768_SiteId">
    <vt:lpwstr>e75b8cf2-b242-41b0-8378-a3862dd6f0f4</vt:lpwstr>
  </property>
  <property fmtid="{D5CDD505-2E9C-101B-9397-08002B2CF9AE}" pid="7" name="MSIP_Label_e0ee06db-1980-431f-9f40-cfc6bed7e768_ActionId">
    <vt:lpwstr>bc49ab0c-0b9a-426e-95a6-77a04dcfa7bc</vt:lpwstr>
  </property>
  <property fmtid="{D5CDD505-2E9C-101B-9397-08002B2CF9AE}" pid="8" name="MSIP_Label_e0ee06db-1980-431f-9f40-cfc6bed7e768_ContentBits">
    <vt:lpwstr>0</vt:lpwstr>
  </property>
</Properties>
</file>